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D00B-C9CA-40C4-B4BD-65059BFB6DB8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556A-FA6E-42AC-90B0-D3506FD90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8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4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3A4A-7466-462E-9C46-84D8CF6E3C2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10.5.17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715000"/>
          </a:xfrm>
        </p:spPr>
        <p:txBody>
          <a:bodyPr>
            <a:normAutofit fontScale="7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Turn in:</a:t>
            </a:r>
            <a:endParaRPr lang="en-US" sz="3800" b="1" dirty="0"/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Nothing</a:t>
            </a: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Take out:</a:t>
            </a:r>
            <a:r>
              <a:rPr lang="en-US" sz="38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Planner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Pen/pencil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Notes from yesterday</a:t>
            </a:r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I can describe how power in Europe began to shift from institutions such as the Church to families of influence during the Renaissance.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0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>
            <a:normAutofit fontScale="85000" lnSpcReduction="20000"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altLang="en-US" b="1" u="sng" dirty="0" smtClean="0"/>
              <a:t>Today’s Agenda:</a:t>
            </a:r>
          </a:p>
          <a:p>
            <a:pPr marL="57150" indent="0"/>
            <a:r>
              <a:rPr lang="en-US" altLang="en-US" b="1" i="1" dirty="0" smtClean="0"/>
              <a:t>The Medici:  Godfathers of the Renaissance</a:t>
            </a:r>
          </a:p>
          <a:p>
            <a:pPr marL="57150" indent="0" eaLnBrk="1" hangingPunct="1"/>
            <a:endParaRPr lang="en-US" altLang="en-US" sz="2800" dirty="0" smtClean="0"/>
          </a:p>
          <a:p>
            <a:pPr marL="57150" indent="0" eaLnBrk="1" hangingPunct="1">
              <a:buFont typeface="Arial" pitchFamily="34" charset="0"/>
              <a:buNone/>
            </a:pPr>
            <a:r>
              <a:rPr lang="en-US" altLang="en-US" sz="2800" b="1" u="sng" dirty="0" smtClean="0"/>
              <a:t>HW:</a:t>
            </a:r>
          </a:p>
          <a:p>
            <a:pPr marL="628650" indent="-571500"/>
            <a:r>
              <a:rPr lang="en-US" altLang="en-US" sz="3800" b="1" dirty="0"/>
              <a:t>Pick 3 pieces of art—Art recommendation </a:t>
            </a:r>
            <a:r>
              <a:rPr lang="en-US" altLang="en-US" sz="3800" b="1" dirty="0" smtClean="0"/>
              <a:t>project—</a:t>
            </a:r>
            <a:r>
              <a:rPr lang="en-US" altLang="en-US" sz="4400" b="1" dirty="0" smtClean="0"/>
              <a:t>TII.com by 12:47pm Friday (10/6)</a:t>
            </a:r>
            <a:endParaRPr lang="en-US" altLang="en-US" sz="4400" b="1" dirty="0"/>
          </a:p>
          <a:p>
            <a:pPr marL="514350" indent="-457200"/>
            <a:r>
              <a:rPr lang="en-US" altLang="en-US" sz="2800" b="1" i="1" dirty="0" smtClean="0"/>
              <a:t>In </a:t>
            </a:r>
            <a:r>
              <a:rPr lang="en-US" altLang="en-US" sz="2800" b="1" i="1" smtClean="0"/>
              <a:t>Class:  “The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smtClean="0"/>
              <a:t>Medici:  Godfathers of the Renaissance”  </a:t>
            </a:r>
            <a:r>
              <a:rPr lang="en-US" altLang="en-US" sz="2800" b="1" dirty="0" smtClean="0"/>
              <a:t>Episode 1  viewing guide (stamp)</a:t>
            </a:r>
          </a:p>
        </p:txBody>
      </p:sp>
    </p:spTree>
    <p:extLst>
      <p:ext uri="{BB962C8B-B14F-4D97-AF65-F5344CB8AC3E}">
        <p14:creationId xmlns:p14="http://schemas.microsoft.com/office/powerpoint/2010/main" val="1092685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Tunga</vt:lpstr>
      <vt:lpstr>Wingdings</vt:lpstr>
      <vt:lpstr>Wingdings 2</vt:lpstr>
      <vt:lpstr>Office Theme</vt:lpstr>
      <vt:lpstr>10th World Studies 10.5.17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World Studies 9.28.15</dc:title>
  <dc:creator>Windows User</dc:creator>
  <cp:lastModifiedBy>Steen, Matthew    SHS - Staff</cp:lastModifiedBy>
  <cp:revision>5</cp:revision>
  <dcterms:created xsi:type="dcterms:W3CDTF">2015-09-28T13:19:03Z</dcterms:created>
  <dcterms:modified xsi:type="dcterms:W3CDTF">2017-10-05T18:55:41Z</dcterms:modified>
</cp:coreProperties>
</file>