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5"/>
  </p:notesMasterIdLst>
  <p:sldIdLst>
    <p:sldId id="256" r:id="rId3"/>
    <p:sldId id="259" r:id="rId4"/>
    <p:sldId id="266" r:id="rId5"/>
    <p:sldId id="267" r:id="rId6"/>
    <p:sldId id="268" r:id="rId7"/>
    <p:sldId id="265" r:id="rId8"/>
    <p:sldId id="258" r:id="rId9"/>
    <p:sldId id="260" r:id="rId10"/>
    <p:sldId id="261" r:id="rId11"/>
    <p:sldId id="262" r:id="rId12"/>
    <p:sldId id="263" r:id="rId13"/>
    <p:sldId id="264" r:id="rId14"/>
  </p:sldIdLst>
  <p:sldSz cx="13004800" cy="9753600"/>
  <p:notesSz cx="6858000" cy="9144000"/>
  <p:embeddedFontLst>
    <p:embeddedFont>
      <p:font typeface="Palatino" panose="02040602050305020304" pitchFamily="18" charset="0"/>
      <p:regular r:id="rId16"/>
      <p:bold r:id="rId17"/>
      <p:italic r:id="rId18"/>
      <p:boldItalic r:id="rId19"/>
    </p:embeddedFont>
    <p:embeddedFont>
      <p:font typeface="Merriweather Sans" panose="020B0604020202020204" charset="0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234" y="9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228600" algn="l" rtl="0">
              <a:spcBef>
                <a:spcPts val="0"/>
              </a:spcBef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457200" algn="l" rtl="0">
              <a:spcBef>
                <a:spcPts val="0"/>
              </a:spcBef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685800" algn="l" rtl="0">
              <a:spcBef>
                <a:spcPts val="0"/>
              </a:spcBef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914400" algn="l" rtl="0">
              <a:spcBef>
                <a:spcPts val="0"/>
              </a:spcBef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1143000" algn="l" rtl="0">
              <a:spcBef>
                <a:spcPts val="0"/>
              </a:spcBef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1371600" algn="l" rtl="0">
              <a:spcBef>
                <a:spcPts val="0"/>
              </a:spcBef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1600200" algn="l" rtl="0">
              <a:spcBef>
                <a:spcPts val="0"/>
              </a:spcBef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1828800" algn="l" rtl="0">
              <a:spcBef>
                <a:spcPts val="0"/>
              </a:spcBef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69406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254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95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9651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4020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44500" y="3175000"/>
            <a:ext cx="12115799" cy="204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3716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6002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44500" y="5346700"/>
            <a:ext cx="12115799" cy="123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rgbClr val="728FBC"/>
              </a:buClr>
              <a:buFont typeface="Palatino"/>
              <a:buNone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ctr" rtl="0">
              <a:spcBef>
                <a:spcPts val="0"/>
              </a:spcBef>
              <a:buClr>
                <a:srgbClr val="728FBC"/>
              </a:buClr>
              <a:buFont typeface="Palatino"/>
              <a:buNone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ctr" rtl="0">
              <a:spcBef>
                <a:spcPts val="0"/>
              </a:spcBef>
              <a:buClr>
                <a:srgbClr val="728FBC"/>
              </a:buClr>
              <a:buFont typeface="Palatino"/>
              <a:buNone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ctr" rtl="0">
              <a:spcBef>
                <a:spcPts val="0"/>
              </a:spcBef>
              <a:buClr>
                <a:srgbClr val="728FBC"/>
              </a:buClr>
              <a:buFont typeface="Palatino"/>
              <a:buNone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ctr" rtl="0">
              <a:spcBef>
                <a:spcPts val="0"/>
              </a:spcBef>
              <a:buClr>
                <a:srgbClr val="728FBC"/>
              </a:buClr>
              <a:buFont typeface="Palatino"/>
              <a:buNone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049352" marR="0" lvl="5" indent="-304374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404951" marR="0" lvl="6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760551" marR="0" lvl="7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6151" marR="0" lvl="8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 - Lef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799" cy="135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3716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6002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44500" y="2374900"/>
            <a:ext cx="6565900" cy="65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838946" marR="0" lvl="0" indent="-282940" algn="l" rtl="0">
              <a:spcBef>
                <a:spcPts val="4500"/>
              </a:spcBef>
              <a:buClr>
                <a:srgbClr val="728FBC"/>
              </a:buClr>
              <a:buSzPct val="34000"/>
              <a:buFont typeface="Palatino"/>
              <a:buChar char="•"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96146" marR="0" lvl="1" indent="-282940" algn="l" rtl="0">
              <a:spcBef>
                <a:spcPts val="4500"/>
              </a:spcBef>
              <a:buClr>
                <a:srgbClr val="728FBC"/>
              </a:buClr>
              <a:buSzPct val="34000"/>
              <a:buFont typeface="Palatino"/>
              <a:buChar char="•"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740646" marR="0" lvl="2" indent="-282940" algn="l" rtl="0">
              <a:spcBef>
                <a:spcPts val="4500"/>
              </a:spcBef>
              <a:buClr>
                <a:srgbClr val="728FBC"/>
              </a:buClr>
              <a:buSzPct val="34000"/>
              <a:buFont typeface="Palatino"/>
              <a:buChar char="•"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197846" marR="0" lvl="3" indent="-282940" algn="l" rtl="0">
              <a:spcBef>
                <a:spcPts val="4500"/>
              </a:spcBef>
              <a:buClr>
                <a:srgbClr val="728FBC"/>
              </a:buClr>
              <a:buSzPct val="34000"/>
              <a:buFont typeface="Palatino"/>
              <a:buChar char="•"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655046" marR="0" lvl="4" indent="-282940" algn="l" rtl="0">
              <a:spcBef>
                <a:spcPts val="4500"/>
              </a:spcBef>
              <a:buClr>
                <a:srgbClr val="728FBC"/>
              </a:buClr>
              <a:buSzPct val="34000"/>
              <a:buFont typeface="Palatino"/>
              <a:buChar char="•"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049352" marR="0" lvl="5" indent="-304374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404951" marR="0" lvl="6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760551" marR="0" lvl="7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6151" marR="0" lvl="8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 - Righ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799" cy="135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3716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6002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772400" y="2374900"/>
            <a:ext cx="4787900" cy="65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838946" marR="0" lvl="0" indent="-282940" algn="l" rtl="0">
              <a:spcBef>
                <a:spcPts val="4500"/>
              </a:spcBef>
              <a:buClr>
                <a:srgbClr val="728FBC"/>
              </a:buClr>
              <a:buSzPct val="34000"/>
              <a:buFont typeface="Palatino"/>
              <a:buChar char="•"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96146" marR="0" lvl="1" indent="-282940" algn="l" rtl="0">
              <a:spcBef>
                <a:spcPts val="4500"/>
              </a:spcBef>
              <a:buClr>
                <a:srgbClr val="728FBC"/>
              </a:buClr>
              <a:buSzPct val="34000"/>
              <a:buFont typeface="Palatino"/>
              <a:buChar char="•"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740646" marR="0" lvl="2" indent="-282940" algn="l" rtl="0">
              <a:spcBef>
                <a:spcPts val="4500"/>
              </a:spcBef>
              <a:buClr>
                <a:srgbClr val="728FBC"/>
              </a:buClr>
              <a:buSzPct val="34000"/>
              <a:buFont typeface="Palatino"/>
              <a:buChar char="•"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197846" marR="0" lvl="3" indent="-282940" algn="l" rtl="0">
              <a:spcBef>
                <a:spcPts val="4500"/>
              </a:spcBef>
              <a:buClr>
                <a:srgbClr val="728FBC"/>
              </a:buClr>
              <a:buSzPct val="34000"/>
              <a:buFont typeface="Palatino"/>
              <a:buChar char="•"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655046" marR="0" lvl="4" indent="-282940" algn="l" rtl="0">
              <a:spcBef>
                <a:spcPts val="4500"/>
              </a:spcBef>
              <a:buClr>
                <a:srgbClr val="728FBC"/>
              </a:buClr>
              <a:buSzPct val="34000"/>
              <a:buFont typeface="Palatino"/>
              <a:buChar char="•"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049352" marR="0" lvl="5" indent="-304374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404951" marR="0" lvl="6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760551" marR="0" lvl="7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6151" marR="0" lvl="8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50240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443306" y="9040142"/>
            <a:ext cx="4118100" cy="5193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ct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9320106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7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50240" y="390596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2600"/>
            </a:lvl2pPr>
            <a:lvl3pPr lvl="2" indent="0" rtl="0">
              <a:spcBef>
                <a:spcPts val="0"/>
              </a:spcBef>
              <a:buNone/>
              <a:defRPr sz="2600"/>
            </a:lvl3pPr>
            <a:lvl4pPr lvl="3" indent="0" rtl="0">
              <a:spcBef>
                <a:spcPts val="0"/>
              </a:spcBef>
              <a:buNone/>
              <a:defRPr sz="2600"/>
            </a:lvl4pPr>
            <a:lvl5pPr lvl="4" indent="0" rtl="0">
              <a:spcBef>
                <a:spcPts val="0"/>
              </a:spcBef>
              <a:buNone/>
              <a:defRPr sz="2600"/>
            </a:lvl5pPr>
            <a:lvl6pPr lvl="5" indent="0" rtl="0">
              <a:spcBef>
                <a:spcPts val="0"/>
              </a:spcBef>
              <a:buNone/>
              <a:defRPr sz="2600"/>
            </a:lvl6pPr>
            <a:lvl7pPr lvl="6" indent="0" rtl="0">
              <a:spcBef>
                <a:spcPts val="0"/>
              </a:spcBef>
              <a:buNone/>
              <a:defRPr sz="2600"/>
            </a:lvl7pPr>
            <a:lvl8pPr lvl="7" indent="0" rtl="0">
              <a:spcBef>
                <a:spcPts val="0"/>
              </a:spcBef>
              <a:buNone/>
              <a:defRPr sz="2600"/>
            </a:lvl8pPr>
            <a:lvl9pPr lvl="8" indent="0" rtl="0">
              <a:spcBef>
                <a:spcPts val="0"/>
              </a:spcBef>
              <a:buNone/>
              <a:defRPr sz="26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50240" y="2275840"/>
            <a:ext cx="11704200" cy="64371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marL="482600" marR="0" lvl="0" indent="-1905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4100" marR="0" lvl="1" indent="-1524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600" marR="0" lvl="2" indent="-114300" algn="l" rtl="0"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3300" marR="0" lvl="3" indent="-139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1000" marR="0" lvl="4" indent="-139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81400" marR="0" lvl="5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9100" marR="0" lvl="6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800" marR="0" lvl="7" indent="-139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4500" marR="0" lvl="8" indent="-139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50240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443306" y="9040142"/>
            <a:ext cx="4118100" cy="5193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ct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9320106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7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975359" y="3029937"/>
            <a:ext cx="11054100" cy="2090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2600"/>
            </a:lvl2pPr>
            <a:lvl3pPr lvl="2" indent="0" rtl="0">
              <a:spcBef>
                <a:spcPts val="0"/>
              </a:spcBef>
              <a:buNone/>
              <a:defRPr sz="2600"/>
            </a:lvl3pPr>
            <a:lvl4pPr lvl="3" indent="0" rtl="0">
              <a:spcBef>
                <a:spcPts val="0"/>
              </a:spcBef>
              <a:buNone/>
              <a:defRPr sz="2600"/>
            </a:lvl4pPr>
            <a:lvl5pPr lvl="4" indent="0" rtl="0">
              <a:spcBef>
                <a:spcPts val="0"/>
              </a:spcBef>
              <a:buNone/>
              <a:defRPr sz="2600"/>
            </a:lvl5pPr>
            <a:lvl6pPr lvl="5" indent="0" rtl="0">
              <a:spcBef>
                <a:spcPts val="0"/>
              </a:spcBef>
              <a:buNone/>
              <a:defRPr sz="2600"/>
            </a:lvl6pPr>
            <a:lvl7pPr lvl="6" indent="0" rtl="0">
              <a:spcBef>
                <a:spcPts val="0"/>
              </a:spcBef>
              <a:buNone/>
              <a:defRPr sz="2600"/>
            </a:lvl7pPr>
            <a:lvl8pPr lvl="7" indent="0" rtl="0">
              <a:spcBef>
                <a:spcPts val="0"/>
              </a:spcBef>
              <a:buNone/>
              <a:defRPr sz="2600"/>
            </a:lvl8pPr>
            <a:lvl9pPr lvl="8" indent="0" rtl="0">
              <a:spcBef>
                <a:spcPts val="0"/>
              </a:spcBef>
              <a:buNone/>
              <a:defRPr sz="26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1950719" y="5527039"/>
            <a:ext cx="9103500" cy="2492699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marL="0" marR="0" lvl="0" indent="0" algn="ctr" rtl="0">
              <a:spcBef>
                <a:spcPts val="900"/>
              </a:spcBef>
              <a:buClr>
                <a:srgbClr val="888888"/>
              </a:buClr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ctr" rtl="0">
              <a:spcBef>
                <a:spcPts val="800"/>
              </a:spcBef>
              <a:buClr>
                <a:srgbClr val="888888"/>
              </a:buClr>
              <a:buFont typeface="Arial"/>
              <a:buNone/>
              <a:defRPr sz="4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ctr" rtl="0">
              <a:spcBef>
                <a:spcPts val="700"/>
              </a:spcBef>
              <a:buClr>
                <a:srgbClr val="888888"/>
              </a:buClr>
              <a:buFont typeface="Arial"/>
              <a:buNone/>
              <a:defRPr sz="3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0240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443306" y="9040142"/>
            <a:ext cx="4118100" cy="5193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ct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9320106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7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027289" y="6267591"/>
            <a:ext cx="11054100" cy="19371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2600"/>
            </a:lvl2pPr>
            <a:lvl3pPr lvl="2" indent="0" rtl="0">
              <a:spcBef>
                <a:spcPts val="0"/>
              </a:spcBef>
              <a:buNone/>
              <a:defRPr sz="2600"/>
            </a:lvl3pPr>
            <a:lvl4pPr lvl="3" indent="0" rtl="0">
              <a:spcBef>
                <a:spcPts val="0"/>
              </a:spcBef>
              <a:buNone/>
              <a:defRPr sz="2600"/>
            </a:lvl4pPr>
            <a:lvl5pPr lvl="4" indent="0" rtl="0">
              <a:spcBef>
                <a:spcPts val="0"/>
              </a:spcBef>
              <a:buNone/>
              <a:defRPr sz="2600"/>
            </a:lvl5pPr>
            <a:lvl6pPr lvl="5" indent="0" rtl="0">
              <a:spcBef>
                <a:spcPts val="0"/>
              </a:spcBef>
              <a:buNone/>
              <a:defRPr sz="2600"/>
            </a:lvl6pPr>
            <a:lvl7pPr lvl="6" indent="0" rtl="0">
              <a:spcBef>
                <a:spcPts val="0"/>
              </a:spcBef>
              <a:buNone/>
              <a:defRPr sz="2600"/>
            </a:lvl7pPr>
            <a:lvl8pPr lvl="7" indent="0" rtl="0">
              <a:spcBef>
                <a:spcPts val="0"/>
              </a:spcBef>
              <a:buNone/>
              <a:defRPr sz="2600"/>
            </a:lvl8pPr>
            <a:lvl9pPr lvl="8" indent="0" rtl="0">
              <a:spcBef>
                <a:spcPts val="0"/>
              </a:spcBef>
              <a:buNone/>
              <a:defRPr sz="26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027289" y="4133991"/>
            <a:ext cx="11054100" cy="21339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b" anchorCtr="0"/>
          <a:lstStyle>
            <a:lvl1pPr marL="0" marR="0" lvl="0" indent="0" algn="l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50240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443306" y="9040142"/>
            <a:ext cx="4118100" cy="5193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ct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9320106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7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50240" y="390596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2600"/>
            </a:lvl2pPr>
            <a:lvl3pPr lvl="2" indent="0" rtl="0">
              <a:spcBef>
                <a:spcPts val="0"/>
              </a:spcBef>
              <a:buNone/>
              <a:defRPr sz="2600"/>
            </a:lvl3pPr>
            <a:lvl4pPr lvl="3" indent="0" rtl="0">
              <a:spcBef>
                <a:spcPts val="0"/>
              </a:spcBef>
              <a:buNone/>
              <a:defRPr sz="2600"/>
            </a:lvl4pPr>
            <a:lvl5pPr lvl="4" indent="0" rtl="0">
              <a:spcBef>
                <a:spcPts val="0"/>
              </a:spcBef>
              <a:buNone/>
              <a:defRPr sz="2600"/>
            </a:lvl5pPr>
            <a:lvl6pPr lvl="5" indent="0" rtl="0">
              <a:spcBef>
                <a:spcPts val="0"/>
              </a:spcBef>
              <a:buNone/>
              <a:defRPr sz="2600"/>
            </a:lvl6pPr>
            <a:lvl7pPr lvl="6" indent="0" rtl="0">
              <a:spcBef>
                <a:spcPts val="0"/>
              </a:spcBef>
              <a:buNone/>
              <a:defRPr sz="2600"/>
            </a:lvl7pPr>
            <a:lvl8pPr lvl="7" indent="0" rtl="0">
              <a:spcBef>
                <a:spcPts val="0"/>
              </a:spcBef>
              <a:buNone/>
              <a:defRPr sz="2600"/>
            </a:lvl8pPr>
            <a:lvl9pPr lvl="8" indent="0" rtl="0">
              <a:spcBef>
                <a:spcPts val="0"/>
              </a:spcBef>
              <a:buNone/>
              <a:defRPr sz="2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50240" y="2275840"/>
            <a:ext cx="5743800" cy="64371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marL="482600" marR="0" lvl="0" indent="-2286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4100" marR="0" lvl="1" indent="-190500" algn="l" rtl="0"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–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600" marR="0" lvl="2" indent="-139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3300" marR="0" lvl="3" indent="-1651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1000" marR="0" lvl="4" indent="-1524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81400" marR="0" lvl="5" indent="-1651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9100" marR="0" lvl="6" indent="-1651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800" marR="0" lvl="7" indent="-1651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4500" marR="0" lvl="8" indent="-1651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6610773" y="2275840"/>
            <a:ext cx="5743800" cy="64371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marL="482600" marR="0" lvl="0" indent="-2286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4100" marR="0" lvl="1" indent="-190500" algn="l" rtl="0"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–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600" marR="0" lvl="2" indent="-139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3300" marR="0" lvl="3" indent="-1651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1000" marR="0" lvl="4" indent="-1524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81400" marR="0" lvl="5" indent="-1651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9100" marR="0" lvl="6" indent="-1651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800" marR="0" lvl="7" indent="-1651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4500" marR="0" lvl="8" indent="-1651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0240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443306" y="9040142"/>
            <a:ext cx="4118100" cy="5193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ct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9320106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7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50240" y="390596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2600"/>
            </a:lvl2pPr>
            <a:lvl3pPr lvl="2" indent="0" rtl="0">
              <a:spcBef>
                <a:spcPts val="0"/>
              </a:spcBef>
              <a:buNone/>
              <a:defRPr sz="2600"/>
            </a:lvl3pPr>
            <a:lvl4pPr lvl="3" indent="0" rtl="0">
              <a:spcBef>
                <a:spcPts val="0"/>
              </a:spcBef>
              <a:buNone/>
              <a:defRPr sz="2600"/>
            </a:lvl4pPr>
            <a:lvl5pPr lvl="4" indent="0" rtl="0">
              <a:spcBef>
                <a:spcPts val="0"/>
              </a:spcBef>
              <a:buNone/>
              <a:defRPr sz="2600"/>
            </a:lvl5pPr>
            <a:lvl6pPr lvl="5" indent="0" rtl="0">
              <a:spcBef>
                <a:spcPts val="0"/>
              </a:spcBef>
              <a:buNone/>
              <a:defRPr sz="2600"/>
            </a:lvl6pPr>
            <a:lvl7pPr lvl="6" indent="0" rtl="0">
              <a:spcBef>
                <a:spcPts val="0"/>
              </a:spcBef>
              <a:buNone/>
              <a:defRPr sz="2600"/>
            </a:lvl7pPr>
            <a:lvl8pPr lvl="7" indent="0" rtl="0">
              <a:spcBef>
                <a:spcPts val="0"/>
              </a:spcBef>
              <a:buNone/>
              <a:defRPr sz="2600"/>
            </a:lvl8pPr>
            <a:lvl9pPr lvl="8" indent="0" rtl="0">
              <a:spcBef>
                <a:spcPts val="0"/>
              </a:spcBef>
              <a:buNone/>
              <a:defRPr sz="26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50240" y="2183271"/>
            <a:ext cx="5745900" cy="9102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b" anchorCtr="0"/>
          <a:lstStyle>
            <a:lvl1pPr marL="0" marR="0" lvl="0" indent="0" algn="l" rtl="0">
              <a:spcBef>
                <a:spcPts val="700"/>
              </a:spcBef>
              <a:buClr>
                <a:schemeClr val="dk1"/>
              </a:buClr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600"/>
              </a:spcBef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500"/>
              </a:spcBef>
              <a:buClr>
                <a:schemeClr val="dk1"/>
              </a:buClr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50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50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50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50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50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50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650240" y="3093155"/>
            <a:ext cx="5745900" cy="56196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marL="482600" marR="0" lvl="0" indent="-266700" algn="l" rtl="0"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4100" marR="0" lvl="1" indent="-2286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600" marR="0" lvl="2" indent="-1651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3300" marR="0" lvl="3" indent="-1778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1000" marR="0" lvl="4" indent="-1778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81400" marR="0" lvl="5" indent="-1905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9100" marR="0" lvl="6" indent="-1778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800" marR="0" lvl="7" indent="-1778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4500" marR="0" lvl="8" indent="-1778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3"/>
          </p:nvPr>
        </p:nvSpPr>
        <p:spPr>
          <a:xfrm>
            <a:off x="6606257" y="2183271"/>
            <a:ext cx="5748600" cy="9102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b" anchorCtr="0"/>
          <a:lstStyle>
            <a:lvl1pPr marL="0" marR="0" lvl="0" indent="0" algn="l" rtl="0">
              <a:spcBef>
                <a:spcPts val="700"/>
              </a:spcBef>
              <a:buClr>
                <a:schemeClr val="dk1"/>
              </a:buClr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600"/>
              </a:spcBef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500"/>
              </a:spcBef>
              <a:buClr>
                <a:schemeClr val="dk1"/>
              </a:buClr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50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50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50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50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50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50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4"/>
          </p:nvPr>
        </p:nvSpPr>
        <p:spPr>
          <a:xfrm>
            <a:off x="6606257" y="3093155"/>
            <a:ext cx="5748600" cy="56196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marL="482600" marR="0" lvl="0" indent="-266700" algn="l" rtl="0"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4100" marR="0" lvl="1" indent="-2286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600" marR="0" lvl="2" indent="-1651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3300" marR="0" lvl="3" indent="-1778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1000" marR="0" lvl="4" indent="-1778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81400" marR="0" lvl="5" indent="-1905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9100" marR="0" lvl="6" indent="-1778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800" marR="0" lvl="7" indent="-1778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4500" marR="0" lvl="8" indent="-1778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50240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4443306" y="9040142"/>
            <a:ext cx="4118100" cy="5193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ct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9320106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7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50240" y="390596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2600"/>
            </a:lvl2pPr>
            <a:lvl3pPr lvl="2" indent="0" rtl="0">
              <a:spcBef>
                <a:spcPts val="0"/>
              </a:spcBef>
              <a:buNone/>
              <a:defRPr sz="2600"/>
            </a:lvl3pPr>
            <a:lvl4pPr lvl="3" indent="0" rtl="0">
              <a:spcBef>
                <a:spcPts val="0"/>
              </a:spcBef>
              <a:buNone/>
              <a:defRPr sz="2600"/>
            </a:lvl4pPr>
            <a:lvl5pPr lvl="4" indent="0" rtl="0">
              <a:spcBef>
                <a:spcPts val="0"/>
              </a:spcBef>
              <a:buNone/>
              <a:defRPr sz="2600"/>
            </a:lvl5pPr>
            <a:lvl6pPr lvl="5" indent="0" rtl="0">
              <a:spcBef>
                <a:spcPts val="0"/>
              </a:spcBef>
              <a:buNone/>
              <a:defRPr sz="2600"/>
            </a:lvl6pPr>
            <a:lvl7pPr lvl="6" indent="0" rtl="0">
              <a:spcBef>
                <a:spcPts val="0"/>
              </a:spcBef>
              <a:buNone/>
              <a:defRPr sz="2600"/>
            </a:lvl7pPr>
            <a:lvl8pPr lvl="7" indent="0" rtl="0">
              <a:spcBef>
                <a:spcPts val="0"/>
              </a:spcBef>
              <a:buNone/>
              <a:defRPr sz="2600"/>
            </a:lvl8pPr>
            <a:lvl9pPr lvl="8" indent="0" rtl="0">
              <a:spcBef>
                <a:spcPts val="0"/>
              </a:spcBef>
              <a:buNone/>
              <a:defRPr sz="26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50240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4443306" y="9040142"/>
            <a:ext cx="4118100" cy="5193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ct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9320106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7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50240" y="388337"/>
            <a:ext cx="4278600" cy="16524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2600"/>
            </a:lvl2pPr>
            <a:lvl3pPr lvl="2" indent="0" rtl="0">
              <a:spcBef>
                <a:spcPts val="0"/>
              </a:spcBef>
              <a:buNone/>
              <a:defRPr sz="2600"/>
            </a:lvl3pPr>
            <a:lvl4pPr lvl="3" indent="0" rtl="0">
              <a:spcBef>
                <a:spcPts val="0"/>
              </a:spcBef>
              <a:buNone/>
              <a:defRPr sz="2600"/>
            </a:lvl4pPr>
            <a:lvl5pPr lvl="4" indent="0" rtl="0">
              <a:spcBef>
                <a:spcPts val="0"/>
              </a:spcBef>
              <a:buNone/>
              <a:defRPr sz="2600"/>
            </a:lvl5pPr>
            <a:lvl6pPr lvl="5" indent="0" rtl="0">
              <a:spcBef>
                <a:spcPts val="0"/>
              </a:spcBef>
              <a:buNone/>
              <a:defRPr sz="2600"/>
            </a:lvl6pPr>
            <a:lvl7pPr lvl="6" indent="0" rtl="0">
              <a:spcBef>
                <a:spcPts val="0"/>
              </a:spcBef>
              <a:buNone/>
              <a:defRPr sz="2600"/>
            </a:lvl7pPr>
            <a:lvl8pPr lvl="7" indent="0" rtl="0">
              <a:spcBef>
                <a:spcPts val="0"/>
              </a:spcBef>
              <a:buNone/>
              <a:defRPr sz="2600"/>
            </a:lvl8pPr>
            <a:lvl9pPr lvl="8" indent="0" rtl="0">
              <a:spcBef>
                <a:spcPts val="0"/>
              </a:spcBef>
              <a:buNone/>
              <a:defRPr sz="26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5084515" y="388337"/>
            <a:ext cx="7269900" cy="83244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marL="482600" marR="0" lvl="0" indent="-1905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4100" marR="0" lvl="1" indent="-1524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600" marR="0" lvl="2" indent="-114300" algn="l" rtl="0"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3300" marR="0" lvl="3" indent="-139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1000" marR="0" lvl="4" indent="-139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81400" marR="0" lvl="5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9100" marR="0" lvl="6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800" marR="0" lvl="7" indent="-139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4500" marR="0" lvl="8" indent="-139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650240" y="2041031"/>
            <a:ext cx="4278600" cy="6671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marL="0" marR="0" lvl="0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50240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4443306" y="9040142"/>
            <a:ext cx="4118100" cy="5193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ct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9320106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7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 - 2 Column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799" cy="135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3716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6002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44500" y="2374900"/>
            <a:ext cx="12115799" cy="65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838946" marR="0" lvl="0" indent="-282940" algn="l" rtl="0">
              <a:spcBef>
                <a:spcPts val="4500"/>
              </a:spcBef>
              <a:buClr>
                <a:srgbClr val="728FBC"/>
              </a:buClr>
              <a:buSzPct val="34000"/>
              <a:buFont typeface="Palatino"/>
              <a:buChar char="•"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96146" marR="0" lvl="1" indent="-282940" algn="l" rtl="0">
              <a:spcBef>
                <a:spcPts val="4500"/>
              </a:spcBef>
              <a:buClr>
                <a:srgbClr val="728FBC"/>
              </a:buClr>
              <a:buSzPct val="34000"/>
              <a:buFont typeface="Palatino"/>
              <a:buChar char="•"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740646" marR="0" lvl="2" indent="-282940" algn="l" rtl="0">
              <a:spcBef>
                <a:spcPts val="4500"/>
              </a:spcBef>
              <a:buClr>
                <a:srgbClr val="728FBC"/>
              </a:buClr>
              <a:buSzPct val="34000"/>
              <a:buFont typeface="Palatino"/>
              <a:buChar char="•"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197846" marR="0" lvl="3" indent="-282940" algn="l" rtl="0">
              <a:spcBef>
                <a:spcPts val="4500"/>
              </a:spcBef>
              <a:buClr>
                <a:srgbClr val="728FBC"/>
              </a:buClr>
              <a:buSzPct val="34000"/>
              <a:buFont typeface="Palatino"/>
              <a:buChar char="•"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655046" marR="0" lvl="4" indent="-282940" algn="l" rtl="0">
              <a:spcBef>
                <a:spcPts val="4500"/>
              </a:spcBef>
              <a:buClr>
                <a:srgbClr val="728FBC"/>
              </a:buClr>
              <a:buSzPct val="34000"/>
              <a:buFont typeface="Palatino"/>
              <a:buChar char="•"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049352" marR="0" lvl="5" indent="-304374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404951" marR="0" lvl="6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760551" marR="0" lvl="7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6151" marR="0" lvl="8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549031" y="6827520"/>
            <a:ext cx="7803000" cy="8061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2600"/>
            </a:lvl2pPr>
            <a:lvl3pPr lvl="2" indent="0" rtl="0">
              <a:spcBef>
                <a:spcPts val="0"/>
              </a:spcBef>
              <a:buNone/>
              <a:defRPr sz="2600"/>
            </a:lvl3pPr>
            <a:lvl4pPr lvl="3" indent="0" rtl="0">
              <a:spcBef>
                <a:spcPts val="0"/>
              </a:spcBef>
              <a:buNone/>
              <a:defRPr sz="2600"/>
            </a:lvl4pPr>
            <a:lvl5pPr lvl="4" indent="0" rtl="0">
              <a:spcBef>
                <a:spcPts val="0"/>
              </a:spcBef>
              <a:buNone/>
              <a:defRPr sz="2600"/>
            </a:lvl5pPr>
            <a:lvl6pPr lvl="5" indent="0" rtl="0">
              <a:spcBef>
                <a:spcPts val="0"/>
              </a:spcBef>
              <a:buNone/>
              <a:defRPr sz="2600"/>
            </a:lvl6pPr>
            <a:lvl7pPr lvl="6" indent="0" rtl="0">
              <a:spcBef>
                <a:spcPts val="0"/>
              </a:spcBef>
              <a:buNone/>
              <a:defRPr sz="2600"/>
            </a:lvl7pPr>
            <a:lvl8pPr lvl="7" indent="0" rtl="0">
              <a:spcBef>
                <a:spcPts val="0"/>
              </a:spcBef>
              <a:buNone/>
              <a:defRPr sz="2600"/>
            </a:lvl8pPr>
            <a:lvl9pPr lvl="8" indent="0" rtl="0">
              <a:spcBef>
                <a:spcPts val="0"/>
              </a:spcBef>
              <a:buNone/>
              <a:defRPr sz="2600"/>
            </a:lvl9pPr>
          </a:lstStyle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idx="2"/>
          </p:nvPr>
        </p:nvSpPr>
        <p:spPr>
          <a:xfrm>
            <a:off x="2549031" y="871502"/>
            <a:ext cx="7803000" cy="5852099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marL="0" marR="0" lvl="0" indent="0" algn="l" rtl="0">
              <a:spcBef>
                <a:spcPts val="900"/>
              </a:spcBef>
              <a:buClr>
                <a:schemeClr val="dk1"/>
              </a:buClr>
              <a:buSzPct val="43478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800"/>
              </a:spcBef>
              <a:buClr>
                <a:schemeClr val="dk1"/>
              </a:buClr>
              <a:buSzPct val="50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700"/>
              </a:spcBef>
              <a:buClr>
                <a:schemeClr val="dk1"/>
              </a:buClr>
              <a:buSzPct val="58823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600"/>
              </a:spcBef>
              <a:buClr>
                <a:schemeClr val="dk1"/>
              </a:buClr>
              <a:buSzPct val="71428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600"/>
              </a:spcBef>
              <a:buClr>
                <a:schemeClr val="dk1"/>
              </a:buClr>
              <a:buSzPct val="71428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600"/>
              </a:spcBef>
              <a:buClr>
                <a:schemeClr val="dk1"/>
              </a:buClr>
              <a:buSzPct val="71428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600"/>
              </a:spcBef>
              <a:buClr>
                <a:schemeClr val="dk1"/>
              </a:buClr>
              <a:buSzPct val="71428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600"/>
              </a:spcBef>
              <a:buClr>
                <a:schemeClr val="dk1"/>
              </a:buClr>
              <a:buSzPct val="71428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600"/>
              </a:spcBef>
              <a:buClr>
                <a:schemeClr val="dk1"/>
              </a:buClr>
              <a:buSzPct val="71428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2549031" y="7633547"/>
            <a:ext cx="7803000" cy="11448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marL="0" marR="0" lvl="0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650240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4443306" y="9040142"/>
            <a:ext cx="4118100" cy="5193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ct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9320106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7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50240" y="390596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2600"/>
            </a:lvl2pPr>
            <a:lvl3pPr lvl="2" indent="0" rtl="0">
              <a:spcBef>
                <a:spcPts val="0"/>
              </a:spcBef>
              <a:buNone/>
              <a:defRPr sz="2600"/>
            </a:lvl3pPr>
            <a:lvl4pPr lvl="3" indent="0" rtl="0">
              <a:spcBef>
                <a:spcPts val="0"/>
              </a:spcBef>
              <a:buNone/>
              <a:defRPr sz="2600"/>
            </a:lvl4pPr>
            <a:lvl5pPr lvl="4" indent="0" rtl="0">
              <a:spcBef>
                <a:spcPts val="0"/>
              </a:spcBef>
              <a:buNone/>
              <a:defRPr sz="2600"/>
            </a:lvl5pPr>
            <a:lvl6pPr lvl="5" indent="0" rtl="0">
              <a:spcBef>
                <a:spcPts val="0"/>
              </a:spcBef>
              <a:buNone/>
              <a:defRPr sz="2600"/>
            </a:lvl6pPr>
            <a:lvl7pPr lvl="6" indent="0" rtl="0">
              <a:spcBef>
                <a:spcPts val="0"/>
              </a:spcBef>
              <a:buNone/>
              <a:defRPr sz="2600"/>
            </a:lvl7pPr>
            <a:lvl8pPr lvl="7" indent="0" rtl="0">
              <a:spcBef>
                <a:spcPts val="0"/>
              </a:spcBef>
              <a:buNone/>
              <a:defRPr sz="2600"/>
            </a:lvl8pPr>
            <a:lvl9pPr lvl="8" indent="0" rtl="0">
              <a:spcBef>
                <a:spcPts val="0"/>
              </a:spcBef>
              <a:buNone/>
              <a:defRPr sz="26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 rot="5400000">
            <a:off x="3283910" y="-357709"/>
            <a:ext cx="6437100" cy="117042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marL="482600" marR="0" lvl="0" indent="-1905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4100" marR="0" lvl="1" indent="-1524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600" marR="0" lvl="2" indent="-114300" algn="l" rtl="0"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3300" marR="0" lvl="3" indent="-139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1000" marR="0" lvl="4" indent="-139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81400" marR="0" lvl="5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9100" marR="0" lvl="6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800" marR="0" lvl="7" indent="-139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4500" marR="0" lvl="8" indent="-139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50240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4443306" y="9040142"/>
            <a:ext cx="4118100" cy="5193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ct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9320106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7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 rot="5400000">
            <a:off x="6730460" y="3088496"/>
            <a:ext cx="8322000" cy="29262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2600"/>
            </a:lvl2pPr>
            <a:lvl3pPr lvl="2" indent="0" rtl="0">
              <a:spcBef>
                <a:spcPts val="0"/>
              </a:spcBef>
              <a:buNone/>
              <a:defRPr sz="2600"/>
            </a:lvl3pPr>
            <a:lvl4pPr lvl="3" indent="0" rtl="0">
              <a:spcBef>
                <a:spcPts val="0"/>
              </a:spcBef>
              <a:buNone/>
              <a:defRPr sz="2600"/>
            </a:lvl4pPr>
            <a:lvl5pPr lvl="4" indent="0" rtl="0">
              <a:spcBef>
                <a:spcPts val="0"/>
              </a:spcBef>
              <a:buNone/>
              <a:defRPr sz="2600"/>
            </a:lvl5pPr>
            <a:lvl6pPr lvl="5" indent="0" rtl="0">
              <a:spcBef>
                <a:spcPts val="0"/>
              </a:spcBef>
              <a:buNone/>
              <a:defRPr sz="2600"/>
            </a:lvl6pPr>
            <a:lvl7pPr lvl="6" indent="0" rtl="0">
              <a:spcBef>
                <a:spcPts val="0"/>
              </a:spcBef>
              <a:buNone/>
              <a:defRPr sz="2600"/>
            </a:lvl7pPr>
            <a:lvl8pPr lvl="7" indent="0" rtl="0">
              <a:spcBef>
                <a:spcPts val="0"/>
              </a:spcBef>
              <a:buNone/>
              <a:defRPr sz="2600"/>
            </a:lvl8pPr>
            <a:lvl9pPr lvl="8" indent="0" rtl="0">
              <a:spcBef>
                <a:spcPts val="0"/>
              </a:spcBef>
              <a:buNone/>
              <a:defRPr sz="26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 rot="5400000">
            <a:off x="770033" y="270896"/>
            <a:ext cx="8322000" cy="85614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marL="482600" marR="0" lvl="0" indent="-1905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4100" marR="0" lvl="1" indent="-1524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600" marR="0" lvl="2" indent="-114300" algn="l" rtl="0"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3300" marR="0" lvl="3" indent="-139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1000" marR="0" lvl="4" indent="-139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81400" marR="0" lvl="5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9100" marR="0" lvl="6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800" marR="0" lvl="7" indent="-139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4500" marR="0" lvl="8" indent="-139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50240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4443306" y="9040142"/>
            <a:ext cx="4118100" cy="5193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ct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0"/>
              </a:spcBef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9320106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7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44500" y="1270000"/>
            <a:ext cx="12115799" cy="721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877651" marR="0" lvl="0" indent="-304373" algn="l" rtl="0">
              <a:spcBef>
                <a:spcPts val="4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334852" marR="0" lvl="1" indent="-304373" algn="l" rtl="0">
              <a:spcBef>
                <a:spcPts val="4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779352" marR="0" lvl="2" indent="-304374" algn="l" rtl="0">
              <a:spcBef>
                <a:spcPts val="4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236552" marR="0" lvl="3" indent="-304374" algn="l" rtl="0">
              <a:spcBef>
                <a:spcPts val="4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693752" marR="0" lvl="4" indent="-304374" algn="l" rtl="0">
              <a:spcBef>
                <a:spcPts val="4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049352" marR="0" lvl="5" indent="-304374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404951" marR="0" lvl="6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760551" marR="0" lvl="7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6151" marR="0" lvl="8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Top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799" cy="135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3716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6002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Cent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44500" y="3175000"/>
            <a:ext cx="12115799" cy="3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3716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6002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Horizontal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44500" y="6527800"/>
            <a:ext cx="12115799" cy="222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3716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6002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Vertical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44500" y="1409700"/>
            <a:ext cx="6565900" cy="330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70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3716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6002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44500" y="4787900"/>
            <a:ext cx="6565900" cy="330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rgbClr val="728FBC"/>
              </a:buClr>
              <a:buFont typeface="Palatino"/>
              <a:buNone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ctr" rtl="0">
              <a:spcBef>
                <a:spcPts val="0"/>
              </a:spcBef>
              <a:buClr>
                <a:srgbClr val="728FBC"/>
              </a:buClr>
              <a:buFont typeface="Palatino"/>
              <a:buNone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ctr" rtl="0">
              <a:spcBef>
                <a:spcPts val="0"/>
              </a:spcBef>
              <a:buClr>
                <a:srgbClr val="728FBC"/>
              </a:buClr>
              <a:buFont typeface="Palatino"/>
              <a:buNone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ctr" rtl="0">
              <a:spcBef>
                <a:spcPts val="0"/>
              </a:spcBef>
              <a:buClr>
                <a:srgbClr val="728FBC"/>
              </a:buClr>
              <a:buFont typeface="Palatino"/>
              <a:buNone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ctr" rtl="0">
              <a:spcBef>
                <a:spcPts val="0"/>
              </a:spcBef>
              <a:buClr>
                <a:srgbClr val="728FBC"/>
              </a:buClr>
              <a:buFont typeface="Palatino"/>
              <a:buNone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049352" marR="0" lvl="5" indent="-304374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404951" marR="0" lvl="6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760551" marR="0" lvl="7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6151" marR="0" lvl="8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Bullets &amp; Phot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799" cy="135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3716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6002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44500" y="2374900"/>
            <a:ext cx="6565900" cy="65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838946" marR="0" lvl="0" indent="-282940" algn="l" rtl="0">
              <a:spcBef>
                <a:spcPts val="4500"/>
              </a:spcBef>
              <a:buClr>
                <a:srgbClr val="728FBC"/>
              </a:buClr>
              <a:buSzPct val="34000"/>
              <a:buFont typeface="Palatino"/>
              <a:buChar char="•"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96146" marR="0" lvl="1" indent="-282940" algn="l" rtl="0">
              <a:spcBef>
                <a:spcPts val="4500"/>
              </a:spcBef>
              <a:buClr>
                <a:srgbClr val="728FBC"/>
              </a:buClr>
              <a:buSzPct val="34000"/>
              <a:buFont typeface="Palatino"/>
              <a:buChar char="•"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740646" marR="0" lvl="2" indent="-282940" algn="l" rtl="0">
              <a:spcBef>
                <a:spcPts val="4500"/>
              </a:spcBef>
              <a:buClr>
                <a:srgbClr val="728FBC"/>
              </a:buClr>
              <a:buSzPct val="34000"/>
              <a:buFont typeface="Palatino"/>
              <a:buChar char="•"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197846" marR="0" lvl="3" indent="-282940" algn="l" rtl="0">
              <a:spcBef>
                <a:spcPts val="4500"/>
              </a:spcBef>
              <a:buClr>
                <a:srgbClr val="728FBC"/>
              </a:buClr>
              <a:buSzPct val="34000"/>
              <a:buFont typeface="Palatino"/>
              <a:buChar char="•"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655046" marR="0" lvl="4" indent="-282940" algn="l" rtl="0">
              <a:spcBef>
                <a:spcPts val="4500"/>
              </a:spcBef>
              <a:buClr>
                <a:srgbClr val="728FBC"/>
              </a:buClr>
              <a:buSzPct val="34000"/>
              <a:buFont typeface="Palatino"/>
              <a:buChar char="•"/>
              <a:defRPr sz="34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049352" marR="0" lvl="5" indent="-304374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404951" marR="0" lvl="6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760551" marR="0" lvl="7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6151" marR="0" lvl="8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799" cy="135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3716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6002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ctr" rtl="0">
              <a:spcBef>
                <a:spcPts val="0"/>
              </a:spcBef>
              <a:buNone/>
              <a:defRPr sz="7800" b="0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44500" y="2374900"/>
            <a:ext cx="12115799" cy="65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877651" marR="0" lvl="0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334852" marR="0" lvl="1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779352" marR="0" lvl="2" indent="-304374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236552" marR="0" lvl="3" indent="-304374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693752" marR="0" lvl="4" indent="-304374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049352" marR="0" lvl="5" indent="-304374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404951" marR="0" lvl="6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760551" marR="0" lvl="7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6151" marR="0" lvl="8" indent="-304373" algn="l" rtl="0">
              <a:spcBef>
                <a:spcPts val="3000"/>
              </a:spcBef>
              <a:buClr>
                <a:srgbClr val="728FBC"/>
              </a:buClr>
              <a:buSzPct val="34000"/>
              <a:buFont typeface="Palatino"/>
              <a:buChar char="•"/>
              <a:defRPr sz="4200" b="0" i="0" u="none" strike="noStrike" cap="none">
                <a:solidFill>
                  <a:srgbClr val="728FBC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50240" y="390596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31746"/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ct val="76923"/>
              <a:buNone/>
              <a:defRPr sz="2600"/>
            </a:lvl2pPr>
            <a:lvl3pPr lvl="2" indent="0" rtl="0">
              <a:spcBef>
                <a:spcPts val="0"/>
              </a:spcBef>
              <a:buSzPct val="76923"/>
              <a:buNone/>
              <a:defRPr sz="2600"/>
            </a:lvl3pPr>
            <a:lvl4pPr lvl="3" indent="0" rtl="0">
              <a:spcBef>
                <a:spcPts val="0"/>
              </a:spcBef>
              <a:buSzPct val="76923"/>
              <a:buNone/>
              <a:defRPr sz="2600"/>
            </a:lvl4pPr>
            <a:lvl5pPr lvl="4" indent="0" rtl="0">
              <a:spcBef>
                <a:spcPts val="0"/>
              </a:spcBef>
              <a:buSzPct val="76923"/>
              <a:buNone/>
              <a:defRPr sz="2600"/>
            </a:lvl5pPr>
            <a:lvl6pPr lvl="5" indent="0" rtl="0">
              <a:spcBef>
                <a:spcPts val="0"/>
              </a:spcBef>
              <a:buSzPct val="76923"/>
              <a:buNone/>
              <a:defRPr sz="2600"/>
            </a:lvl6pPr>
            <a:lvl7pPr lvl="6" indent="0" rtl="0">
              <a:spcBef>
                <a:spcPts val="0"/>
              </a:spcBef>
              <a:buSzPct val="76923"/>
              <a:buNone/>
              <a:defRPr sz="2600"/>
            </a:lvl7pPr>
            <a:lvl8pPr lvl="7" indent="0" rtl="0">
              <a:spcBef>
                <a:spcPts val="0"/>
              </a:spcBef>
              <a:buSzPct val="76923"/>
              <a:buNone/>
              <a:defRPr sz="2600"/>
            </a:lvl8pPr>
            <a:lvl9pPr lvl="8" indent="0" rtl="0">
              <a:spcBef>
                <a:spcPts val="0"/>
              </a:spcBef>
              <a:buSzPct val="76923"/>
              <a:buNone/>
              <a:defRPr sz="26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50240" y="2275840"/>
            <a:ext cx="11704200" cy="64371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marL="482600" marR="0" lvl="0" indent="-1905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4100" marR="0" lvl="1" indent="-1524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600" marR="0" lvl="2" indent="-114300" algn="l" rtl="0"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3300" marR="0" lvl="3" indent="-139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1000" marR="0" lvl="4" indent="-139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81400" marR="0" lvl="5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9100" marR="0" lvl="6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800" marR="0" lvl="7" indent="-139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4500" marR="0" lvl="8" indent="-1397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50240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l" rtl="0">
              <a:spcBef>
                <a:spcPts val="0"/>
              </a:spcBef>
              <a:buSzPct val="117647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0"/>
              </a:spcBef>
              <a:buSzPct val="76923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0"/>
              </a:spcBef>
              <a:buSzPct val="76923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0"/>
              </a:spcBef>
              <a:buSzPct val="76923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0"/>
              </a:spcBef>
              <a:buSzPct val="76923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0"/>
              </a:spcBef>
              <a:buSzPct val="76923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0"/>
              </a:spcBef>
              <a:buSzPct val="76923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0"/>
              </a:spcBef>
              <a:buSzPct val="76923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0"/>
              </a:spcBef>
              <a:buSzPct val="76923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443306" y="9040142"/>
            <a:ext cx="4118100" cy="5193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ctr" rtl="0">
              <a:spcBef>
                <a:spcPts val="0"/>
              </a:spcBef>
              <a:buSzPct val="117647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marR="0" lvl="1" indent="0" algn="l" rtl="0">
              <a:spcBef>
                <a:spcPts val="0"/>
              </a:spcBef>
              <a:buSzPct val="76923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0" algn="l" rtl="0">
              <a:spcBef>
                <a:spcPts val="0"/>
              </a:spcBef>
              <a:buSzPct val="76923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5800" marR="0" lvl="3" indent="0" algn="l" rtl="0">
              <a:spcBef>
                <a:spcPts val="0"/>
              </a:spcBef>
              <a:buSzPct val="76923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3500" marR="0" lvl="4" indent="0" algn="l" rtl="0">
              <a:spcBef>
                <a:spcPts val="0"/>
              </a:spcBef>
              <a:buSzPct val="76923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1200" marR="0" lvl="5" indent="0" algn="l" rtl="0">
              <a:spcBef>
                <a:spcPts val="0"/>
              </a:spcBef>
              <a:buSzPct val="76923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98900" marR="0" lvl="6" indent="0" algn="l" rtl="0">
              <a:spcBef>
                <a:spcPts val="0"/>
              </a:spcBef>
              <a:buSzPct val="76923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46600" marR="0" lvl="7" indent="0" algn="l" rtl="0">
              <a:spcBef>
                <a:spcPts val="0"/>
              </a:spcBef>
              <a:buSzPct val="76923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7000" marR="0" lvl="8" indent="0" algn="l" rtl="0">
              <a:spcBef>
                <a:spcPts val="0"/>
              </a:spcBef>
              <a:buSzPct val="76923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9320106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7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 idx="4294967295"/>
          </p:nvPr>
        </p:nvSpPr>
        <p:spPr>
          <a:xfrm>
            <a:off x="0" y="325120"/>
            <a:ext cx="12219300" cy="15171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68580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29BDB"/>
              </a:buClr>
              <a:buSzPct val="25000"/>
              <a:buFont typeface="Calibri"/>
              <a:buNone/>
            </a:pPr>
            <a:r>
              <a:rPr lang="en-US" u="sng" dirty="0">
                <a:solidFill>
                  <a:srgbClr val="729BDB"/>
                </a:solidFill>
              </a:rPr>
              <a:t>IB </a:t>
            </a:r>
            <a:r>
              <a:rPr lang="en-US" u="sng">
                <a:solidFill>
                  <a:srgbClr val="729BDB"/>
                </a:solidFill>
              </a:rPr>
              <a:t>Psychology </a:t>
            </a:r>
            <a:r>
              <a:rPr lang="en-US" u="sng" smtClean="0">
                <a:solidFill>
                  <a:srgbClr val="FF0000"/>
                </a:solidFill>
              </a:rPr>
              <a:t>11.20.17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4294967295"/>
          </p:nvPr>
        </p:nvSpPr>
        <p:spPr>
          <a:xfrm>
            <a:off x="0" y="1625600"/>
            <a:ext cx="6502500" cy="75861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482600" marR="0" lvl="0" indent="-482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4000" b="1" u="sng" dirty="0"/>
              <a:t>Turn in</a:t>
            </a:r>
            <a:r>
              <a:rPr lang="en-US" sz="4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1054100" marR="0" lvl="1" indent="-40005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100" b="1" dirty="0" smtClean="0"/>
              <a:t>Nothing</a:t>
            </a:r>
            <a:endParaRPr lang="en-US" sz="3100" b="1" dirty="0"/>
          </a:p>
          <a:p>
            <a:pPr marL="482600" marR="0" lvl="0" indent="-482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4000" b="1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82600" marR="0" lvl="0" indent="-482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4000" b="1" u="sng" dirty="0"/>
              <a:t>Take out</a:t>
            </a:r>
            <a:r>
              <a:rPr lang="en-US" sz="4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82600" marR="0" lvl="0" indent="-482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4000" b="1" dirty="0"/>
              <a:t>Notes, notes, notes</a:t>
            </a: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4000" b="1" dirty="0"/>
          </a:p>
          <a:p>
            <a:pPr marL="482600" marR="0" lvl="0" indent="-482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4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Today’s Learning Objectives:</a:t>
            </a:r>
          </a:p>
          <a:p>
            <a:pPr marL="1054100" marR="0" lvl="1" indent="-40005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100" b="1" dirty="0"/>
              <a:t>I can write an impactful introduction in order to successfully preface my Internal Assessment.</a:t>
            </a:r>
          </a:p>
          <a:p>
            <a:pPr marL="393700" marR="0" lvl="0" indent="-387350" algn="l" rtl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3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4294967295"/>
          </p:nvPr>
        </p:nvSpPr>
        <p:spPr>
          <a:xfrm>
            <a:off x="6606257" y="1733973"/>
            <a:ext cx="6398699" cy="65454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762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6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Today’s Agenda:</a:t>
            </a:r>
          </a:p>
          <a:p>
            <a:pPr marL="736600" marR="0" lvl="0" indent="-660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4000" dirty="0"/>
              <a:t>More Internal Assessment!</a:t>
            </a:r>
          </a:p>
          <a:p>
            <a:pPr marR="0" lvl="1" algn="l" rtl="0"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-US" dirty="0" smtClean="0"/>
              <a:t>Design, Participants, &amp; Procedure</a:t>
            </a:r>
            <a:endParaRPr lang="en-US" dirty="0"/>
          </a:p>
          <a:p>
            <a:pPr marL="736600" marR="0" lvl="0" indent="-660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6600" marR="0" lvl="0" indent="-660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6600" marR="0" lvl="0" indent="-660400" algn="l" rtl="0">
              <a:spcBef>
                <a:spcPts val="80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4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HW: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736600" marR="0" lvl="0" indent="-660400" algn="l" rtl="0">
              <a:spcBef>
                <a:spcPts val="80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4000" dirty="0" smtClean="0"/>
              <a:t>Design, Participants, &amp; Procedures </a:t>
            </a:r>
            <a:r>
              <a:rPr lang="en-US" sz="4000" dirty="0"/>
              <a:t>due </a:t>
            </a:r>
            <a:r>
              <a:rPr lang="en-US" sz="4000" dirty="0" smtClean="0"/>
              <a:t>Friday by </a:t>
            </a:r>
            <a:r>
              <a:rPr lang="en-US" sz="4000" dirty="0"/>
              <a:t>EOC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12979021" cy="2044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457200" lvl="0" indent="0" algn="ctr" rtl="0">
              <a:spcBef>
                <a:spcPts val="0"/>
              </a:spcBef>
              <a:buSzPct val="25000"/>
              <a:buNone/>
            </a:pPr>
            <a: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  <a:t>Sections B &amp; C</a:t>
            </a:r>
            <a:b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  <a:t>Design &amp; Participants</a:t>
            </a:r>
            <a:endParaRPr lang="en-US" sz="6400" b="0" i="0" u="none" strike="noStrike" cap="none" dirty="0">
              <a:solidFill>
                <a:srgbClr val="1D47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5779" y="2743200"/>
            <a:ext cx="130048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Ethics:</a:t>
            </a:r>
          </a:p>
          <a:p>
            <a:pPr algn="ctr"/>
            <a:r>
              <a:rPr lang="en-US" sz="6600" dirty="0" smtClean="0"/>
              <a:t>You must discuss them, and include documentation…If </a:t>
            </a:r>
            <a:r>
              <a:rPr lang="en-US" sz="6600" b="1" i="1" u="sng" dirty="0" smtClean="0"/>
              <a:t>(even though you shouldn’t…)</a:t>
            </a:r>
            <a:r>
              <a:rPr lang="en-US" sz="6600" dirty="0" smtClean="0"/>
              <a:t> you have any participants under 16, parental consent </a:t>
            </a:r>
            <a:r>
              <a:rPr lang="en-US" sz="6600" b="1" i="1" u="sng" dirty="0" smtClean="0"/>
              <a:t>must</a:t>
            </a:r>
            <a:r>
              <a:rPr lang="en-US" sz="6600" dirty="0" smtClean="0"/>
              <a:t> be present for each…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9343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12979021" cy="2044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457200" lvl="0" indent="0" algn="ctr" rtl="0">
              <a:spcBef>
                <a:spcPts val="0"/>
              </a:spcBef>
              <a:buSzPct val="25000"/>
              <a:buNone/>
            </a:pPr>
            <a: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  <a:t>Sections B &amp; C</a:t>
            </a:r>
            <a:b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  <a:t>Design &amp; Participants</a:t>
            </a:r>
            <a:endParaRPr lang="en-US" sz="6400" b="0" i="0" u="none" strike="noStrike" cap="none" dirty="0">
              <a:solidFill>
                <a:srgbClr val="1D47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5779" y="2743200"/>
            <a:ext cx="1300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Ethics:</a:t>
            </a:r>
          </a:p>
          <a:p>
            <a:pPr algn="ctr"/>
            <a:r>
              <a:rPr lang="en-US" sz="6600" dirty="0" smtClean="0"/>
              <a:t>Debriefing notes must also be present…If not, regardless of the rest of your brilliance, it will result in </a:t>
            </a:r>
            <a:r>
              <a:rPr lang="en-US" sz="6600" b="1" u="sng" dirty="0" smtClean="0"/>
              <a:t>ZERO</a:t>
            </a:r>
            <a:r>
              <a:rPr lang="en-US" sz="6600" dirty="0" smtClean="0"/>
              <a:t> marks for criterion B.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204248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12979021" cy="266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457200" lvl="0" indent="0" algn="ctr" rtl="0">
              <a:spcBef>
                <a:spcPts val="0"/>
              </a:spcBef>
              <a:buSzPct val="25000"/>
              <a:buNone/>
            </a:pPr>
            <a: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  <a:t>Section D</a:t>
            </a:r>
            <a:b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  <a:t>Procedure </a:t>
            </a:r>
            <a:b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  <a:t>(2 Marks)</a:t>
            </a:r>
            <a:endParaRPr lang="en-US" sz="6400" b="0" i="0" u="none" strike="noStrike" cap="none" dirty="0">
              <a:solidFill>
                <a:srgbClr val="1D47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5779" y="2743200"/>
            <a:ext cx="130048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Begin with a list of materials prior to the procedure…</a:t>
            </a:r>
            <a:r>
              <a:rPr lang="en-US" sz="5400" dirty="0"/>
              <a:t>Should also refer to appendices</a:t>
            </a:r>
            <a:r>
              <a:rPr lang="en-US" sz="5400" dirty="0" smtClean="0"/>
              <a:t>.</a:t>
            </a:r>
          </a:p>
          <a:p>
            <a:pPr algn="ctr"/>
            <a:endParaRPr lang="en-US" sz="5400" dirty="0" smtClean="0"/>
          </a:p>
          <a:p>
            <a:pPr algn="ctr"/>
            <a:r>
              <a:rPr lang="en-US" sz="5400" dirty="0" smtClean="0"/>
              <a:t>What you need here is enough information for someone else to replicate the study...It may be bulleted, but keep formal writing in mind!</a:t>
            </a:r>
          </a:p>
          <a:p>
            <a:pPr algn="ctr"/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9579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800"/>
            <a:ext cx="13030532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3400" y="457200"/>
            <a:ext cx="723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Components of the Internal Assessment: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Criterion &amp; Marks available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1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3400" y="457200"/>
            <a:ext cx="723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Components of the Internal Assessment: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Criterion B,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844800" y="2819400"/>
            <a:ext cx="8382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6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3400" y="457200"/>
            <a:ext cx="723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Components of the Internal Assessment: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Criterion C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25600" y="2580858"/>
            <a:ext cx="10363200" cy="671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89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3400" y="457200"/>
            <a:ext cx="723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Components of the Internal Assessment: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Criterion D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625600" y="2580858"/>
            <a:ext cx="10439400" cy="656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1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12979021" cy="281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457200" lvl="0" indent="0" algn="ctr" rtl="0">
              <a:spcBef>
                <a:spcPts val="0"/>
              </a:spcBef>
              <a:buSzPct val="25000"/>
              <a:buNone/>
            </a:pPr>
            <a: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  <a:t>Sections B &amp; C</a:t>
            </a:r>
            <a:b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  <a:t>Design &amp; Participants</a:t>
            </a:r>
            <a:b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  <a:t>(2 Marks each…)</a:t>
            </a:r>
            <a:endParaRPr lang="en-US" sz="6400" b="0" i="0" u="none" strike="noStrike" cap="none" dirty="0">
              <a:solidFill>
                <a:srgbClr val="1D47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7439" y="3352800"/>
            <a:ext cx="130048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u="sng" dirty="0" smtClean="0">
                <a:solidFill>
                  <a:srgbClr val="FF0000"/>
                </a:solidFill>
              </a:rPr>
              <a:t>Warning!!!</a:t>
            </a:r>
          </a:p>
          <a:p>
            <a:pPr algn="ctr"/>
            <a:endParaRPr lang="en-US" sz="11500" b="1" u="sng" dirty="0" smtClean="0">
              <a:solidFill>
                <a:srgbClr val="FF0000"/>
              </a:solidFill>
            </a:endParaRPr>
          </a:p>
          <a:p>
            <a:pPr algn="ctr"/>
            <a:r>
              <a:rPr lang="en-US" sz="7200" dirty="0" smtClean="0"/>
              <a:t>Many students earn 0 marks for sections B &amp; C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2690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12979021" cy="2044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457200" lvl="0" indent="0" algn="ctr" rtl="0">
              <a:spcBef>
                <a:spcPts val="0"/>
              </a:spcBef>
              <a:buSzPct val="25000"/>
              <a:buNone/>
            </a:pPr>
            <a: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  <a:t>Sections B &amp; C</a:t>
            </a:r>
            <a:b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  <a:t>Design &amp; Participants</a:t>
            </a:r>
            <a:endParaRPr lang="en-US" sz="6400" b="0" i="0" u="none" strike="noStrike" cap="none" dirty="0">
              <a:solidFill>
                <a:srgbClr val="1D47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5779" y="2743200"/>
            <a:ext cx="130048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Replications (your experiment) should be done under “controlled conditions.”</a:t>
            </a:r>
          </a:p>
          <a:p>
            <a:pPr algn="ctr"/>
            <a:r>
              <a:rPr lang="en-US" sz="6600" dirty="0" smtClean="0"/>
              <a:t>In other words, don’t do it in the halls, or at the lunch tables…you will lose marks—possibly in procedure as well…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8477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12979021" cy="2044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457200" lvl="0" indent="0" algn="ctr" rtl="0">
              <a:spcBef>
                <a:spcPts val="0"/>
              </a:spcBef>
              <a:buSzPct val="25000"/>
              <a:buNone/>
            </a:pPr>
            <a: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  <a:t>Sections B &amp; C</a:t>
            </a:r>
            <a:b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  <a:t>Design &amp; Participants</a:t>
            </a:r>
            <a:endParaRPr lang="en-US" sz="6400" b="0" i="0" u="none" strike="noStrike" cap="none" dirty="0">
              <a:solidFill>
                <a:srgbClr val="1D47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5779" y="2743200"/>
            <a:ext cx="1300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The design and sampling method must be “justified…”</a:t>
            </a:r>
          </a:p>
          <a:p>
            <a:pPr algn="ctr"/>
            <a:endParaRPr lang="en-US" sz="6600" dirty="0"/>
          </a:p>
          <a:p>
            <a:pPr algn="ctr"/>
            <a:r>
              <a:rPr lang="en-US" sz="6600" b="1" i="1" u="sng" dirty="0" smtClean="0"/>
              <a:t>Why </a:t>
            </a:r>
            <a:r>
              <a:rPr lang="en-US" sz="6600" dirty="0" smtClean="0"/>
              <a:t>did you choose your design and sampling method?!?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8723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12979021" cy="2044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457200" lvl="0" indent="0" algn="ctr" rtl="0">
              <a:spcBef>
                <a:spcPts val="0"/>
              </a:spcBef>
              <a:buSzPct val="25000"/>
              <a:buNone/>
            </a:pPr>
            <a: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  <a:t>Sections B &amp; C</a:t>
            </a:r>
            <a:b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400" dirty="0" smtClean="0">
                <a:solidFill>
                  <a:srgbClr val="1D4770"/>
                </a:solidFill>
                <a:latin typeface="Calibri"/>
                <a:ea typeface="Calibri"/>
                <a:cs typeface="Calibri"/>
                <a:sym typeface="Calibri"/>
              </a:rPr>
              <a:t>Design &amp; Participants</a:t>
            </a:r>
            <a:endParaRPr lang="en-US" sz="6400" b="0" i="0" u="none" strike="noStrike" cap="none" dirty="0">
              <a:solidFill>
                <a:srgbClr val="1D47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5779" y="2743200"/>
            <a:ext cx="13004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You must identify and </a:t>
            </a:r>
            <a:r>
              <a:rPr lang="en-US" sz="6600" i="1" dirty="0" smtClean="0"/>
              <a:t>operationalize </a:t>
            </a:r>
            <a:r>
              <a:rPr lang="en-US" sz="6600" dirty="0" smtClean="0"/>
              <a:t> your IV and DV.</a:t>
            </a:r>
          </a:p>
          <a:p>
            <a:pPr algn="ctr"/>
            <a:endParaRPr lang="en-US" sz="6600" dirty="0"/>
          </a:p>
          <a:p>
            <a:pPr algn="ctr"/>
            <a:r>
              <a:rPr lang="en-US" sz="6600" dirty="0" smtClean="0"/>
              <a:t>Both need to be defined…you must state explicitly how you will measure the DV.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53879856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BC8F4B"/>
      </a:dk1>
      <a:lt1>
        <a:srgbClr val="728FBC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315</Words>
  <Application>Microsoft Office PowerPoint</Application>
  <PresentationFormat>Custom</PresentationFormat>
  <Paragraphs>49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Palatino</vt:lpstr>
      <vt:lpstr>Merriweather Sans</vt:lpstr>
      <vt:lpstr>Calibri</vt:lpstr>
      <vt:lpstr>Arial</vt:lpstr>
      <vt:lpstr>Noto Sans Symbols</vt:lpstr>
      <vt:lpstr>White</vt:lpstr>
      <vt:lpstr>Office Theme</vt:lpstr>
      <vt:lpstr>IB Psychology 11.20.17</vt:lpstr>
      <vt:lpstr>PowerPoint Presentation</vt:lpstr>
      <vt:lpstr>PowerPoint Presentation</vt:lpstr>
      <vt:lpstr>PowerPoint Presentation</vt:lpstr>
      <vt:lpstr>PowerPoint Presentation</vt:lpstr>
      <vt:lpstr>Sections B &amp; C Design &amp; Participants (2 Marks each…)</vt:lpstr>
      <vt:lpstr>Sections B &amp; C Design &amp; Participants</vt:lpstr>
      <vt:lpstr>Sections B &amp; C Design &amp; Participants</vt:lpstr>
      <vt:lpstr>Sections B &amp; C Design &amp; Participants</vt:lpstr>
      <vt:lpstr>Sections B &amp; C Design &amp; Participants</vt:lpstr>
      <vt:lpstr>Sections B &amp; C Design &amp; Participants</vt:lpstr>
      <vt:lpstr>Section D Procedure  (2 Marks)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Psychology 11.08.16</dc:title>
  <dc:creator>Steen, Matthew    SHS - Staff</dc:creator>
  <cp:lastModifiedBy>Steen, Matthew    SHS - Staff</cp:lastModifiedBy>
  <cp:revision>8</cp:revision>
  <dcterms:modified xsi:type="dcterms:W3CDTF">2017-11-16T15:47:14Z</dcterms:modified>
</cp:coreProperties>
</file>