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7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BFD6-C236-4C77-A6FB-29B8AA9D20FD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79EFE-1474-4C3E-8173-CAD8FDCD7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3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B2E145A3-2885-4AEB-8D56-E470A90D9F9D}" type="slidenum">
              <a:rPr lang="en-US" altLang="en-US" sz="1200">
                <a:latin typeface="Calibri" pitchFamily="34" charset="0"/>
                <a:ea typeface="MS PGothic" pitchFamily="34" charset="-128"/>
              </a:rPr>
              <a:pPr/>
              <a:t>1</a:t>
            </a:fld>
            <a:endParaRPr lang="en-US" altLang="en-US" sz="120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0474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32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58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1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81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76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27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33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2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12F45-8D4D-4DD3-A589-171D592D465C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1A247-C989-435E-BED3-64709B276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4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1143000" y="228600"/>
            <a:ext cx="6443663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IB Psych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5.8.18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152400" y="1295400"/>
            <a:ext cx="4248150" cy="4648200"/>
          </a:xfrm>
        </p:spPr>
        <p:txBody>
          <a:bodyPr rtlCol="0">
            <a:no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Turn in:</a:t>
            </a:r>
            <a:r>
              <a:rPr lang="en-US" sz="2400" b="1" dirty="0"/>
              <a:t> </a:t>
            </a:r>
          </a:p>
          <a:p>
            <a:pPr marL="514350" indent="-457200" eaLnBrk="1" hangingPunct="1">
              <a:defRPr/>
            </a:pPr>
            <a:r>
              <a:rPr lang="en-US" sz="2800" b="1" dirty="0" smtClean="0"/>
              <a:t>Nothing</a:t>
            </a:r>
          </a:p>
          <a:p>
            <a:pPr marL="514350" indent="-457200" eaLnBrk="1" hangingPunct="1">
              <a:defRPr/>
            </a:pPr>
            <a:endParaRPr lang="en-US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Take out :</a:t>
            </a:r>
            <a:r>
              <a:rPr lang="en-US" sz="2400" b="1" dirty="0"/>
              <a:t> 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Planner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Notes</a:t>
            </a:r>
          </a:p>
          <a:p>
            <a:pPr marL="673100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i="1" u="sng" dirty="0"/>
              <a:t>Note-taking devices</a:t>
            </a:r>
          </a:p>
          <a:p>
            <a:pPr marL="400050" lvl="1" indent="0" eaLnBrk="1" hangingPunct="1">
              <a:buNone/>
              <a:defRPr/>
            </a:pPr>
            <a:endParaRPr lang="en-US" sz="2400" b="1" dirty="0"/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b="1" u="sng" dirty="0"/>
              <a:t>Today’s Learning </a:t>
            </a:r>
            <a:r>
              <a:rPr lang="en-US" sz="2400" b="1" u="sng"/>
              <a:t>Objectives</a:t>
            </a:r>
            <a:r>
              <a:rPr lang="en-US" sz="2400" b="1" u="sng" smtClean="0"/>
              <a:t>:</a:t>
            </a:r>
            <a:endParaRPr lang="en-US" sz="2400" b="1" u="sng" dirty="0"/>
          </a:p>
          <a:p>
            <a:pPr marL="576263" lvl="1" indent="-273050" eaLnBrk="1" hangingPunct="1">
              <a:buFont typeface="Wingdings" pitchFamily="2" charset="2"/>
              <a:buChar char="Ø"/>
              <a:defRPr/>
            </a:pPr>
            <a:r>
              <a:rPr lang="en-US" sz="2400" b="1" dirty="0" smtClean="0"/>
              <a:t>I can prepare in order to be brilliant for the IB Exam</a:t>
            </a:r>
            <a:endParaRPr lang="en-US" sz="1050" u="sng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219200"/>
            <a:ext cx="4592638" cy="4602163"/>
          </a:xfrm>
        </p:spPr>
        <p:txBody>
          <a:bodyPr rtlCol="0">
            <a:normAutofit fontScale="47500" lnSpcReduction="200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9600" b="1" u="sng" dirty="0"/>
              <a:t>Today’s Agenda:</a:t>
            </a:r>
          </a:p>
          <a:p>
            <a:pPr marL="914400" lvl="1" indent="-457200">
              <a:defRPr/>
            </a:pPr>
            <a:r>
              <a:rPr lang="en-US" sz="8000" b="1" i="1" dirty="0" smtClean="0"/>
              <a:t>SAQ general feedback</a:t>
            </a:r>
            <a:endParaRPr lang="en-US" sz="8000" b="1" i="1" dirty="0" smtClean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en-US" sz="9600" b="1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9600" b="1" u="sng" dirty="0"/>
              <a:t>HW:</a:t>
            </a:r>
            <a:endParaRPr lang="en-US" sz="9600" b="1" dirty="0"/>
          </a:p>
          <a:p>
            <a:pPr marL="514350" indent="-457200" eaLnBrk="1" hangingPunct="1">
              <a:defRPr/>
            </a:pPr>
            <a:r>
              <a:rPr lang="en-US" sz="9600" b="1" dirty="0" smtClean="0"/>
              <a:t>Take care of your business</a:t>
            </a:r>
          </a:p>
          <a:p>
            <a:pPr marL="514350" indent="-457200" eaLnBrk="1" hangingPunct="1">
              <a:defRPr/>
            </a:pPr>
            <a:endParaRPr lang="en-US" sz="9600" b="1" dirty="0" smtClean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7400" b="1" u="sng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7400" b="1" u="sng" dirty="0"/>
          </a:p>
          <a:p>
            <a:pPr marL="57150" indent="0" eaLnBrk="1" hangingPunct="1">
              <a:buFont typeface="Wingdings" pitchFamily="2" charset="2"/>
              <a:buNone/>
              <a:defRPr/>
            </a:pPr>
            <a:endParaRPr lang="en-US" sz="4500" b="1" u="sng" dirty="0"/>
          </a:p>
          <a:p>
            <a:pPr marL="457200" lvl="1" indent="0" eaLnBrk="1" hangingPunct="1">
              <a:buFont typeface="Wingdings" pitchFamily="2" charset="2"/>
              <a:buChar char="Ø"/>
              <a:defRPr/>
            </a:pPr>
            <a:endParaRPr lang="en-US" sz="9200" b="1" dirty="0"/>
          </a:p>
        </p:txBody>
      </p:sp>
    </p:spTree>
    <p:extLst>
      <p:ext uri="{BB962C8B-B14F-4D97-AF65-F5344CB8AC3E}">
        <p14:creationId xmlns:p14="http://schemas.microsoft.com/office/powerpoint/2010/main" val="30382936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9344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Trends of which to be mindful…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029200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 smtClean="0"/>
              <a:t>Be sure to address the CT, the prompt, and the study in the first couple of sentences…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Keep the S, A, &amp; M of the study somewhat brief in an SAQ—you can expand a bit on an ERQ…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Expand on the R of the study, and make connections back to the LO…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 smtClean="0"/>
              <a:t>It’s YOUR conclusion!  Expand and make connections as to how the research answers the LO!</a:t>
            </a:r>
            <a:endParaRPr lang="en-US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392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859</TotalTime>
  <Words>128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MS PGothic</vt:lpstr>
      <vt:lpstr>Arial</vt:lpstr>
      <vt:lpstr>Calibri</vt:lpstr>
      <vt:lpstr>Tunga</vt:lpstr>
      <vt:lpstr>Wingdings</vt:lpstr>
      <vt:lpstr>Office Theme</vt:lpstr>
      <vt:lpstr>IB Psych 5.8.18</vt:lpstr>
      <vt:lpstr>Trends of which to be mindful…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3.28.17</dc:title>
  <dc:creator>Windows User</dc:creator>
  <cp:lastModifiedBy>Steen, Matthew    SHS - Staff</cp:lastModifiedBy>
  <cp:revision>45</cp:revision>
  <dcterms:created xsi:type="dcterms:W3CDTF">2017-03-29T19:57:31Z</dcterms:created>
  <dcterms:modified xsi:type="dcterms:W3CDTF">2018-05-08T18:09:50Z</dcterms:modified>
</cp:coreProperties>
</file>