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68" r:id="rId3"/>
    <p:sldId id="269" r:id="rId4"/>
    <p:sldId id="270" r:id="rId5"/>
    <p:sldId id="271" r:id="rId6"/>
    <p:sldId id="272" r:id="rId7"/>
    <p:sldId id="273" r:id="rId8"/>
    <p:sldId id="274" r:id="rId9"/>
    <p:sldId id="275" r:id="rId10"/>
    <p:sldId id="276" r:id="rId11"/>
    <p:sldId id="277" r:id="rId12"/>
    <p:sldId id="278" r:id="rId13"/>
    <p:sldId id="27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26" y="4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2BF570-1495-4BA6-B5C1-8CE15473CD3E}" type="datetimeFigureOut">
              <a:rPr lang="en-US" smtClean="0"/>
              <a:pPr/>
              <a:t>9/12/2017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3F61F9-8F7B-486E-A03D-3FF2BDC20E89}" type="slidenum">
              <a:rPr lang="en-US" smtClean="0"/>
              <a:pPr/>
              <a:t>‹#›</a:t>
            </a:fld>
            <a:endParaRPr lang="en-US"/>
          </a:p>
        </p:txBody>
      </p:sp>
    </p:spTree>
    <p:extLst>
      <p:ext uri="{BB962C8B-B14F-4D97-AF65-F5344CB8AC3E}">
        <p14:creationId xmlns:p14="http://schemas.microsoft.com/office/powerpoint/2010/main" val="1055128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a:spcBef>
                <a:spcPct val="0"/>
              </a:spcBef>
            </a:pPr>
            <a:endParaRPr lang="en-US" altLang="en-US" smtClean="0"/>
          </a:p>
        </p:txBody>
      </p:sp>
      <p:sp>
        <p:nvSpPr>
          <p:cNvPr id="32772" name="Slide Number Placeholder 3"/>
          <p:cNvSpPr>
            <a:spLocks noGrp="1"/>
          </p:cNvSpPr>
          <p:nvPr>
            <p:ph type="sldNum" sz="quarter" idx="5"/>
          </p:nvPr>
        </p:nvSpPr>
        <p:spPr>
          <a:noFill/>
        </p:spPr>
        <p:txBody>
          <a:bodyPr/>
          <a:lstStyle/>
          <a:p>
            <a:pPr eaLnBrk="0" hangingPunct="0"/>
            <a:fld id="{D20D8BCD-3725-4118-9978-466927D55847}" type="slidenum">
              <a:rPr lang="en-US" altLang="en-US" smtClean="0">
                <a:latin typeface="Calibri" pitchFamily="34" charset="0"/>
                <a:ea typeface="MS PGothic" pitchFamily="34" charset="-128"/>
              </a:rPr>
              <a:pPr eaLnBrk="0" hangingPunct="0"/>
              <a:t>1</a:t>
            </a:fld>
            <a:endParaRPr lang="en-US" altLang="en-US" smtClean="0">
              <a:latin typeface="Calibri" pitchFamily="34" charset="0"/>
              <a:ea typeface="MS PGothic" pitchFamily="34" charset="-128"/>
            </a:endParaRPr>
          </a:p>
        </p:txBody>
      </p:sp>
    </p:spTree>
    <p:extLst>
      <p:ext uri="{BB962C8B-B14F-4D97-AF65-F5344CB8AC3E}">
        <p14:creationId xmlns:p14="http://schemas.microsoft.com/office/powerpoint/2010/main" val="3016254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a:spcBef>
                <a:spcPct val="0"/>
              </a:spcBef>
            </a:pPr>
            <a:endParaRPr lang="en-US" altLang="en-US" smtClean="0"/>
          </a:p>
        </p:txBody>
      </p:sp>
      <p:sp>
        <p:nvSpPr>
          <p:cNvPr id="32772" name="Slide Number Placeholder 3"/>
          <p:cNvSpPr>
            <a:spLocks noGrp="1"/>
          </p:cNvSpPr>
          <p:nvPr>
            <p:ph type="sldNum" sz="quarter" idx="5"/>
          </p:nvPr>
        </p:nvSpPr>
        <p:spPr>
          <a:noFill/>
        </p:spPr>
        <p:txBody>
          <a:bodyPr/>
          <a:lstStyle/>
          <a:p>
            <a:pPr eaLnBrk="0" hangingPunct="0"/>
            <a:fld id="{D20D8BCD-3725-4118-9978-466927D55847}" type="slidenum">
              <a:rPr lang="en-US" altLang="en-US" smtClean="0">
                <a:latin typeface="Calibri" pitchFamily="34" charset="0"/>
                <a:ea typeface="MS PGothic" pitchFamily="34" charset="-128"/>
              </a:rPr>
              <a:pPr eaLnBrk="0" hangingPunct="0"/>
              <a:t>10</a:t>
            </a:fld>
            <a:endParaRPr lang="en-US" altLang="en-US" smtClean="0">
              <a:latin typeface="Calibri" pitchFamily="34" charset="0"/>
              <a:ea typeface="MS PGothic" pitchFamily="34" charset="-128"/>
            </a:endParaRPr>
          </a:p>
        </p:txBody>
      </p:sp>
    </p:spTree>
    <p:extLst>
      <p:ext uri="{BB962C8B-B14F-4D97-AF65-F5344CB8AC3E}">
        <p14:creationId xmlns:p14="http://schemas.microsoft.com/office/powerpoint/2010/main" val="2161488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a:spcBef>
                <a:spcPct val="0"/>
              </a:spcBef>
            </a:pPr>
            <a:endParaRPr lang="en-US" altLang="en-US" smtClean="0"/>
          </a:p>
        </p:txBody>
      </p:sp>
      <p:sp>
        <p:nvSpPr>
          <p:cNvPr id="32772" name="Slide Number Placeholder 3"/>
          <p:cNvSpPr>
            <a:spLocks noGrp="1"/>
          </p:cNvSpPr>
          <p:nvPr>
            <p:ph type="sldNum" sz="quarter" idx="5"/>
          </p:nvPr>
        </p:nvSpPr>
        <p:spPr>
          <a:noFill/>
        </p:spPr>
        <p:txBody>
          <a:bodyPr/>
          <a:lstStyle/>
          <a:p>
            <a:pPr eaLnBrk="0" hangingPunct="0"/>
            <a:fld id="{D20D8BCD-3725-4118-9978-466927D55847}" type="slidenum">
              <a:rPr lang="en-US" altLang="en-US" smtClean="0">
                <a:latin typeface="Calibri" pitchFamily="34" charset="0"/>
                <a:ea typeface="MS PGothic" pitchFamily="34" charset="-128"/>
              </a:rPr>
              <a:pPr eaLnBrk="0" hangingPunct="0"/>
              <a:t>11</a:t>
            </a:fld>
            <a:endParaRPr lang="en-US" altLang="en-US" smtClean="0">
              <a:latin typeface="Calibri" pitchFamily="34" charset="0"/>
              <a:ea typeface="MS PGothic" pitchFamily="34" charset="-128"/>
            </a:endParaRPr>
          </a:p>
        </p:txBody>
      </p:sp>
    </p:spTree>
    <p:extLst>
      <p:ext uri="{BB962C8B-B14F-4D97-AF65-F5344CB8AC3E}">
        <p14:creationId xmlns:p14="http://schemas.microsoft.com/office/powerpoint/2010/main" val="2161488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a:spcBef>
                <a:spcPct val="0"/>
              </a:spcBef>
            </a:pPr>
            <a:endParaRPr lang="en-US" altLang="en-US" smtClean="0"/>
          </a:p>
        </p:txBody>
      </p:sp>
      <p:sp>
        <p:nvSpPr>
          <p:cNvPr id="32772" name="Slide Number Placeholder 3"/>
          <p:cNvSpPr>
            <a:spLocks noGrp="1"/>
          </p:cNvSpPr>
          <p:nvPr>
            <p:ph type="sldNum" sz="quarter" idx="5"/>
          </p:nvPr>
        </p:nvSpPr>
        <p:spPr>
          <a:noFill/>
        </p:spPr>
        <p:txBody>
          <a:bodyPr/>
          <a:lstStyle/>
          <a:p>
            <a:pPr eaLnBrk="0" hangingPunct="0"/>
            <a:fld id="{D20D8BCD-3725-4118-9978-466927D55847}" type="slidenum">
              <a:rPr lang="en-US" altLang="en-US" smtClean="0">
                <a:latin typeface="Calibri" pitchFamily="34" charset="0"/>
                <a:ea typeface="MS PGothic" pitchFamily="34" charset="-128"/>
              </a:rPr>
              <a:pPr eaLnBrk="0" hangingPunct="0"/>
              <a:t>12</a:t>
            </a:fld>
            <a:endParaRPr lang="en-US" altLang="en-US" smtClean="0">
              <a:latin typeface="Calibri" pitchFamily="34" charset="0"/>
              <a:ea typeface="MS PGothic" pitchFamily="34" charset="-128"/>
            </a:endParaRPr>
          </a:p>
        </p:txBody>
      </p:sp>
    </p:spTree>
    <p:extLst>
      <p:ext uri="{BB962C8B-B14F-4D97-AF65-F5344CB8AC3E}">
        <p14:creationId xmlns:p14="http://schemas.microsoft.com/office/powerpoint/2010/main" val="2161488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a:spcBef>
                <a:spcPct val="0"/>
              </a:spcBef>
            </a:pPr>
            <a:endParaRPr lang="en-US" altLang="en-US" smtClean="0"/>
          </a:p>
        </p:txBody>
      </p:sp>
      <p:sp>
        <p:nvSpPr>
          <p:cNvPr id="32772" name="Slide Number Placeholder 3"/>
          <p:cNvSpPr>
            <a:spLocks noGrp="1"/>
          </p:cNvSpPr>
          <p:nvPr>
            <p:ph type="sldNum" sz="quarter" idx="5"/>
          </p:nvPr>
        </p:nvSpPr>
        <p:spPr>
          <a:noFill/>
        </p:spPr>
        <p:txBody>
          <a:bodyPr/>
          <a:lstStyle/>
          <a:p>
            <a:pPr eaLnBrk="0" hangingPunct="0"/>
            <a:fld id="{D20D8BCD-3725-4118-9978-466927D55847}" type="slidenum">
              <a:rPr lang="en-US" altLang="en-US" smtClean="0">
                <a:latin typeface="Calibri" pitchFamily="34" charset="0"/>
                <a:ea typeface="MS PGothic" pitchFamily="34" charset="-128"/>
              </a:rPr>
              <a:pPr eaLnBrk="0" hangingPunct="0"/>
              <a:t>13</a:t>
            </a:fld>
            <a:endParaRPr lang="en-US" altLang="en-US" smtClean="0">
              <a:latin typeface="Calibri" pitchFamily="34" charset="0"/>
              <a:ea typeface="MS PGothic" pitchFamily="34" charset="-128"/>
            </a:endParaRPr>
          </a:p>
        </p:txBody>
      </p:sp>
    </p:spTree>
    <p:extLst>
      <p:ext uri="{BB962C8B-B14F-4D97-AF65-F5344CB8AC3E}">
        <p14:creationId xmlns:p14="http://schemas.microsoft.com/office/powerpoint/2010/main" val="1398543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a:spcBef>
                <a:spcPct val="0"/>
              </a:spcBef>
            </a:pPr>
            <a:endParaRPr lang="en-US" altLang="en-US" smtClean="0"/>
          </a:p>
        </p:txBody>
      </p:sp>
      <p:sp>
        <p:nvSpPr>
          <p:cNvPr id="32772" name="Slide Number Placeholder 3"/>
          <p:cNvSpPr>
            <a:spLocks noGrp="1"/>
          </p:cNvSpPr>
          <p:nvPr>
            <p:ph type="sldNum" sz="quarter" idx="5"/>
          </p:nvPr>
        </p:nvSpPr>
        <p:spPr>
          <a:noFill/>
        </p:spPr>
        <p:txBody>
          <a:bodyPr/>
          <a:lstStyle/>
          <a:p>
            <a:pPr eaLnBrk="0" hangingPunct="0"/>
            <a:fld id="{D20D8BCD-3725-4118-9978-466927D55847}" type="slidenum">
              <a:rPr lang="en-US" altLang="en-US" smtClean="0">
                <a:latin typeface="Calibri" pitchFamily="34" charset="0"/>
                <a:ea typeface="MS PGothic" pitchFamily="34" charset="-128"/>
              </a:rPr>
              <a:pPr eaLnBrk="0" hangingPunct="0"/>
              <a:t>2</a:t>
            </a:fld>
            <a:endParaRPr lang="en-US" altLang="en-US" smtClean="0">
              <a:latin typeface="Calibri" pitchFamily="34" charset="0"/>
              <a:ea typeface="MS PGothic" pitchFamily="34" charset="-128"/>
            </a:endParaRPr>
          </a:p>
        </p:txBody>
      </p:sp>
    </p:spTree>
    <p:extLst>
      <p:ext uri="{BB962C8B-B14F-4D97-AF65-F5344CB8AC3E}">
        <p14:creationId xmlns:p14="http://schemas.microsoft.com/office/powerpoint/2010/main" val="4178099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a:spcBef>
                <a:spcPct val="0"/>
              </a:spcBef>
            </a:pPr>
            <a:endParaRPr lang="en-US" altLang="en-US" smtClean="0"/>
          </a:p>
        </p:txBody>
      </p:sp>
      <p:sp>
        <p:nvSpPr>
          <p:cNvPr id="32772" name="Slide Number Placeholder 3"/>
          <p:cNvSpPr>
            <a:spLocks noGrp="1"/>
          </p:cNvSpPr>
          <p:nvPr>
            <p:ph type="sldNum" sz="quarter" idx="5"/>
          </p:nvPr>
        </p:nvSpPr>
        <p:spPr>
          <a:noFill/>
        </p:spPr>
        <p:txBody>
          <a:bodyPr/>
          <a:lstStyle/>
          <a:p>
            <a:pPr eaLnBrk="0" hangingPunct="0"/>
            <a:fld id="{D20D8BCD-3725-4118-9978-466927D55847}" type="slidenum">
              <a:rPr lang="en-US" altLang="en-US" smtClean="0">
                <a:latin typeface="Calibri" pitchFamily="34" charset="0"/>
                <a:ea typeface="MS PGothic" pitchFamily="34" charset="-128"/>
              </a:rPr>
              <a:pPr eaLnBrk="0" hangingPunct="0"/>
              <a:t>3</a:t>
            </a:fld>
            <a:endParaRPr lang="en-US" altLang="en-US" smtClean="0">
              <a:latin typeface="Calibri" pitchFamily="34" charset="0"/>
              <a:ea typeface="MS PGothic" pitchFamily="34" charset="-128"/>
            </a:endParaRPr>
          </a:p>
        </p:txBody>
      </p:sp>
    </p:spTree>
    <p:extLst>
      <p:ext uri="{BB962C8B-B14F-4D97-AF65-F5344CB8AC3E}">
        <p14:creationId xmlns:p14="http://schemas.microsoft.com/office/powerpoint/2010/main" val="2161488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a:spcBef>
                <a:spcPct val="0"/>
              </a:spcBef>
            </a:pPr>
            <a:endParaRPr lang="en-US" altLang="en-US" smtClean="0"/>
          </a:p>
        </p:txBody>
      </p:sp>
      <p:sp>
        <p:nvSpPr>
          <p:cNvPr id="32772" name="Slide Number Placeholder 3"/>
          <p:cNvSpPr>
            <a:spLocks noGrp="1"/>
          </p:cNvSpPr>
          <p:nvPr>
            <p:ph type="sldNum" sz="quarter" idx="5"/>
          </p:nvPr>
        </p:nvSpPr>
        <p:spPr>
          <a:noFill/>
        </p:spPr>
        <p:txBody>
          <a:bodyPr/>
          <a:lstStyle/>
          <a:p>
            <a:pPr eaLnBrk="0" hangingPunct="0"/>
            <a:fld id="{D20D8BCD-3725-4118-9978-466927D55847}" type="slidenum">
              <a:rPr lang="en-US" altLang="en-US" smtClean="0">
                <a:latin typeface="Calibri" pitchFamily="34" charset="0"/>
                <a:ea typeface="MS PGothic" pitchFamily="34" charset="-128"/>
              </a:rPr>
              <a:pPr eaLnBrk="0" hangingPunct="0"/>
              <a:t>4</a:t>
            </a:fld>
            <a:endParaRPr lang="en-US" altLang="en-US" smtClean="0">
              <a:latin typeface="Calibri" pitchFamily="34" charset="0"/>
              <a:ea typeface="MS PGothic" pitchFamily="34" charset="-128"/>
            </a:endParaRPr>
          </a:p>
        </p:txBody>
      </p:sp>
    </p:spTree>
    <p:extLst>
      <p:ext uri="{BB962C8B-B14F-4D97-AF65-F5344CB8AC3E}">
        <p14:creationId xmlns:p14="http://schemas.microsoft.com/office/powerpoint/2010/main" val="2161488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a:spcBef>
                <a:spcPct val="0"/>
              </a:spcBef>
            </a:pPr>
            <a:endParaRPr lang="en-US" altLang="en-US" smtClean="0"/>
          </a:p>
        </p:txBody>
      </p:sp>
      <p:sp>
        <p:nvSpPr>
          <p:cNvPr id="32772" name="Slide Number Placeholder 3"/>
          <p:cNvSpPr>
            <a:spLocks noGrp="1"/>
          </p:cNvSpPr>
          <p:nvPr>
            <p:ph type="sldNum" sz="quarter" idx="5"/>
          </p:nvPr>
        </p:nvSpPr>
        <p:spPr>
          <a:noFill/>
        </p:spPr>
        <p:txBody>
          <a:bodyPr/>
          <a:lstStyle/>
          <a:p>
            <a:pPr eaLnBrk="0" hangingPunct="0"/>
            <a:fld id="{D20D8BCD-3725-4118-9978-466927D55847}" type="slidenum">
              <a:rPr lang="en-US" altLang="en-US" smtClean="0">
                <a:latin typeface="Calibri" pitchFamily="34" charset="0"/>
                <a:ea typeface="MS PGothic" pitchFamily="34" charset="-128"/>
              </a:rPr>
              <a:pPr eaLnBrk="0" hangingPunct="0"/>
              <a:t>5</a:t>
            </a:fld>
            <a:endParaRPr lang="en-US" altLang="en-US" smtClean="0">
              <a:latin typeface="Calibri" pitchFamily="34" charset="0"/>
              <a:ea typeface="MS PGothic" pitchFamily="34" charset="-128"/>
            </a:endParaRPr>
          </a:p>
        </p:txBody>
      </p:sp>
    </p:spTree>
    <p:extLst>
      <p:ext uri="{BB962C8B-B14F-4D97-AF65-F5344CB8AC3E}">
        <p14:creationId xmlns:p14="http://schemas.microsoft.com/office/powerpoint/2010/main" val="2161488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a:spcBef>
                <a:spcPct val="0"/>
              </a:spcBef>
            </a:pPr>
            <a:endParaRPr lang="en-US" altLang="en-US" smtClean="0"/>
          </a:p>
        </p:txBody>
      </p:sp>
      <p:sp>
        <p:nvSpPr>
          <p:cNvPr id="32772" name="Slide Number Placeholder 3"/>
          <p:cNvSpPr>
            <a:spLocks noGrp="1"/>
          </p:cNvSpPr>
          <p:nvPr>
            <p:ph type="sldNum" sz="quarter" idx="5"/>
          </p:nvPr>
        </p:nvSpPr>
        <p:spPr>
          <a:noFill/>
        </p:spPr>
        <p:txBody>
          <a:bodyPr/>
          <a:lstStyle/>
          <a:p>
            <a:pPr eaLnBrk="0" hangingPunct="0"/>
            <a:fld id="{D20D8BCD-3725-4118-9978-466927D55847}" type="slidenum">
              <a:rPr lang="en-US" altLang="en-US" smtClean="0">
                <a:latin typeface="Calibri" pitchFamily="34" charset="0"/>
                <a:ea typeface="MS PGothic" pitchFamily="34" charset="-128"/>
              </a:rPr>
              <a:pPr eaLnBrk="0" hangingPunct="0"/>
              <a:t>6</a:t>
            </a:fld>
            <a:endParaRPr lang="en-US" altLang="en-US" smtClean="0">
              <a:latin typeface="Calibri" pitchFamily="34" charset="0"/>
              <a:ea typeface="MS PGothic" pitchFamily="34" charset="-128"/>
            </a:endParaRPr>
          </a:p>
        </p:txBody>
      </p:sp>
    </p:spTree>
    <p:extLst>
      <p:ext uri="{BB962C8B-B14F-4D97-AF65-F5344CB8AC3E}">
        <p14:creationId xmlns:p14="http://schemas.microsoft.com/office/powerpoint/2010/main" val="2161488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a:spcBef>
                <a:spcPct val="0"/>
              </a:spcBef>
            </a:pPr>
            <a:endParaRPr lang="en-US" altLang="en-US" smtClean="0"/>
          </a:p>
        </p:txBody>
      </p:sp>
      <p:sp>
        <p:nvSpPr>
          <p:cNvPr id="32772" name="Slide Number Placeholder 3"/>
          <p:cNvSpPr>
            <a:spLocks noGrp="1"/>
          </p:cNvSpPr>
          <p:nvPr>
            <p:ph type="sldNum" sz="quarter" idx="5"/>
          </p:nvPr>
        </p:nvSpPr>
        <p:spPr>
          <a:noFill/>
        </p:spPr>
        <p:txBody>
          <a:bodyPr/>
          <a:lstStyle/>
          <a:p>
            <a:pPr eaLnBrk="0" hangingPunct="0"/>
            <a:fld id="{D20D8BCD-3725-4118-9978-466927D55847}" type="slidenum">
              <a:rPr lang="en-US" altLang="en-US" smtClean="0">
                <a:latin typeface="Calibri" pitchFamily="34" charset="0"/>
                <a:ea typeface="MS PGothic" pitchFamily="34" charset="-128"/>
              </a:rPr>
              <a:pPr eaLnBrk="0" hangingPunct="0"/>
              <a:t>7</a:t>
            </a:fld>
            <a:endParaRPr lang="en-US" altLang="en-US" smtClean="0">
              <a:latin typeface="Calibri" pitchFamily="34" charset="0"/>
              <a:ea typeface="MS PGothic" pitchFamily="34" charset="-128"/>
            </a:endParaRPr>
          </a:p>
        </p:txBody>
      </p:sp>
    </p:spTree>
    <p:extLst>
      <p:ext uri="{BB962C8B-B14F-4D97-AF65-F5344CB8AC3E}">
        <p14:creationId xmlns:p14="http://schemas.microsoft.com/office/powerpoint/2010/main" val="2161488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a:spcBef>
                <a:spcPct val="0"/>
              </a:spcBef>
            </a:pPr>
            <a:endParaRPr lang="en-US" altLang="en-US" smtClean="0"/>
          </a:p>
        </p:txBody>
      </p:sp>
      <p:sp>
        <p:nvSpPr>
          <p:cNvPr id="32772" name="Slide Number Placeholder 3"/>
          <p:cNvSpPr>
            <a:spLocks noGrp="1"/>
          </p:cNvSpPr>
          <p:nvPr>
            <p:ph type="sldNum" sz="quarter" idx="5"/>
          </p:nvPr>
        </p:nvSpPr>
        <p:spPr>
          <a:noFill/>
        </p:spPr>
        <p:txBody>
          <a:bodyPr/>
          <a:lstStyle/>
          <a:p>
            <a:pPr eaLnBrk="0" hangingPunct="0"/>
            <a:fld id="{D20D8BCD-3725-4118-9978-466927D55847}" type="slidenum">
              <a:rPr lang="en-US" altLang="en-US" smtClean="0">
                <a:latin typeface="Calibri" pitchFamily="34" charset="0"/>
                <a:ea typeface="MS PGothic" pitchFamily="34" charset="-128"/>
              </a:rPr>
              <a:pPr eaLnBrk="0" hangingPunct="0"/>
              <a:t>8</a:t>
            </a:fld>
            <a:endParaRPr lang="en-US" altLang="en-US" smtClean="0">
              <a:latin typeface="Calibri" pitchFamily="34" charset="0"/>
              <a:ea typeface="MS PGothic" pitchFamily="34" charset="-128"/>
            </a:endParaRPr>
          </a:p>
        </p:txBody>
      </p:sp>
    </p:spTree>
    <p:extLst>
      <p:ext uri="{BB962C8B-B14F-4D97-AF65-F5344CB8AC3E}">
        <p14:creationId xmlns:p14="http://schemas.microsoft.com/office/powerpoint/2010/main" val="2161488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a:spcBef>
                <a:spcPct val="0"/>
              </a:spcBef>
            </a:pPr>
            <a:endParaRPr lang="en-US" altLang="en-US" smtClean="0"/>
          </a:p>
        </p:txBody>
      </p:sp>
      <p:sp>
        <p:nvSpPr>
          <p:cNvPr id="32772" name="Slide Number Placeholder 3"/>
          <p:cNvSpPr>
            <a:spLocks noGrp="1"/>
          </p:cNvSpPr>
          <p:nvPr>
            <p:ph type="sldNum" sz="quarter" idx="5"/>
          </p:nvPr>
        </p:nvSpPr>
        <p:spPr>
          <a:noFill/>
        </p:spPr>
        <p:txBody>
          <a:bodyPr/>
          <a:lstStyle/>
          <a:p>
            <a:pPr eaLnBrk="0" hangingPunct="0"/>
            <a:fld id="{D20D8BCD-3725-4118-9978-466927D55847}" type="slidenum">
              <a:rPr lang="en-US" altLang="en-US" smtClean="0">
                <a:latin typeface="Calibri" pitchFamily="34" charset="0"/>
                <a:ea typeface="MS PGothic" pitchFamily="34" charset="-128"/>
              </a:rPr>
              <a:pPr eaLnBrk="0" hangingPunct="0"/>
              <a:t>9</a:t>
            </a:fld>
            <a:endParaRPr lang="en-US" altLang="en-US" smtClean="0">
              <a:latin typeface="Calibri" pitchFamily="34" charset="0"/>
              <a:ea typeface="MS PGothic" pitchFamily="34" charset="-128"/>
            </a:endParaRPr>
          </a:p>
        </p:txBody>
      </p:sp>
    </p:spTree>
    <p:extLst>
      <p:ext uri="{BB962C8B-B14F-4D97-AF65-F5344CB8AC3E}">
        <p14:creationId xmlns:p14="http://schemas.microsoft.com/office/powerpoint/2010/main" val="2161488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A92442-AC94-48AA-BB8E-13769DC63416}" type="datetimeFigureOut">
              <a:rPr lang="en-US" smtClean="0"/>
              <a:pPr/>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9000D-ACDF-47DC-9603-E7B1D73C0CE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A92442-AC94-48AA-BB8E-13769DC63416}" type="datetimeFigureOut">
              <a:rPr lang="en-US" smtClean="0"/>
              <a:pPr/>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9000D-ACDF-47DC-9603-E7B1D73C0CE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A92442-AC94-48AA-BB8E-13769DC63416}" type="datetimeFigureOut">
              <a:rPr lang="en-US" smtClean="0"/>
              <a:pPr/>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9000D-ACDF-47DC-9603-E7B1D73C0CE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A92442-AC94-48AA-BB8E-13769DC63416}" type="datetimeFigureOut">
              <a:rPr lang="en-US" smtClean="0"/>
              <a:pPr/>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9000D-ACDF-47DC-9603-E7B1D73C0CE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A92442-AC94-48AA-BB8E-13769DC63416}" type="datetimeFigureOut">
              <a:rPr lang="en-US" smtClean="0"/>
              <a:pPr/>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9000D-ACDF-47DC-9603-E7B1D73C0CE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A92442-AC94-48AA-BB8E-13769DC63416}" type="datetimeFigureOut">
              <a:rPr lang="en-US" smtClean="0"/>
              <a:pPr/>
              <a:t>9/12/2017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F9000D-ACDF-47DC-9603-E7B1D73C0CE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A92442-AC94-48AA-BB8E-13769DC63416}" type="datetimeFigureOut">
              <a:rPr lang="en-US" smtClean="0"/>
              <a:pPr/>
              <a:t>9/12/2017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F9000D-ACDF-47DC-9603-E7B1D73C0CE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A92442-AC94-48AA-BB8E-13769DC63416}" type="datetimeFigureOut">
              <a:rPr lang="en-US" smtClean="0"/>
              <a:pPr/>
              <a:t>9/12/2017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F9000D-ACDF-47DC-9603-E7B1D73C0CE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A92442-AC94-48AA-BB8E-13769DC63416}" type="datetimeFigureOut">
              <a:rPr lang="en-US" smtClean="0"/>
              <a:pPr/>
              <a:t>9/12/2017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F9000D-ACDF-47DC-9603-E7B1D73C0CE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A92442-AC94-48AA-BB8E-13769DC63416}" type="datetimeFigureOut">
              <a:rPr lang="en-US" smtClean="0"/>
              <a:pPr/>
              <a:t>9/12/2017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F9000D-ACDF-47DC-9603-E7B1D73C0CE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A92442-AC94-48AA-BB8E-13769DC63416}" type="datetimeFigureOut">
              <a:rPr lang="en-US" smtClean="0"/>
              <a:pPr/>
              <a:t>9/12/2017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F9000D-ACDF-47DC-9603-E7B1D73C0CE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A92442-AC94-48AA-BB8E-13769DC63416}" type="datetimeFigureOut">
              <a:rPr lang="en-US" smtClean="0"/>
              <a:pPr/>
              <a:t>9/12/2017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F9000D-ACDF-47DC-9603-E7B1D73C0CE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Title 3"/>
          <p:cNvSpPr>
            <a:spLocks noGrp="1"/>
          </p:cNvSpPr>
          <p:nvPr>
            <p:ph type="title" idx="4294967295"/>
          </p:nvPr>
        </p:nvSpPr>
        <p:spPr>
          <a:xfrm>
            <a:off x="0" y="228600"/>
            <a:ext cx="8591550" cy="1066800"/>
          </a:xfrm>
        </p:spPr>
        <p:txBody>
          <a:bodyPr/>
          <a:lstStyle/>
          <a:p>
            <a:pPr marL="484188" eaLnBrk="1" hangingPunct="1"/>
            <a:r>
              <a:rPr lang="en-US" altLang="en-US" dirty="0" smtClean="0">
                <a:solidFill>
                  <a:srgbClr val="00B0F0"/>
                </a:solidFill>
                <a:cs typeface="Tunga" pitchFamily="34" charset="0"/>
              </a:rPr>
              <a:t>IB Psych </a:t>
            </a:r>
            <a:r>
              <a:rPr lang="en-US" altLang="en-US" dirty="0" smtClean="0">
                <a:solidFill>
                  <a:srgbClr val="FF0000"/>
                </a:solidFill>
                <a:cs typeface="Tunga" pitchFamily="34" charset="0"/>
              </a:rPr>
              <a:t>9/12/17</a:t>
            </a:r>
            <a:endParaRPr lang="en-US" altLang="en-US" dirty="0" smtClean="0">
              <a:solidFill>
                <a:srgbClr val="FF0000"/>
              </a:solidFill>
              <a:cs typeface="Tunga" pitchFamily="34" charset="0"/>
            </a:endParaRPr>
          </a:p>
        </p:txBody>
      </p:sp>
      <p:sp>
        <p:nvSpPr>
          <p:cNvPr id="9" name="Content Placeholder 8"/>
          <p:cNvSpPr>
            <a:spLocks noGrp="1"/>
          </p:cNvSpPr>
          <p:nvPr>
            <p:ph sz="quarter" idx="4294967295"/>
          </p:nvPr>
        </p:nvSpPr>
        <p:spPr>
          <a:xfrm>
            <a:off x="0" y="1143000"/>
            <a:ext cx="4343400" cy="5334000"/>
          </a:xfrm>
        </p:spPr>
        <p:txBody>
          <a:bodyPr rtlCol="0">
            <a:normAutofit fontScale="40000" lnSpcReduction="20000"/>
          </a:bodyPr>
          <a:lstStyle/>
          <a:p>
            <a:pPr marL="0" indent="0" eaLnBrk="1" fontAlgn="auto" hangingPunct="1">
              <a:lnSpc>
                <a:spcPct val="90000"/>
              </a:lnSpc>
              <a:spcAft>
                <a:spcPts val="0"/>
              </a:spcAft>
              <a:buFont typeface="Arial" panose="020B0604020202020204" pitchFamily="34" charset="0"/>
              <a:buNone/>
              <a:defRPr/>
            </a:pPr>
            <a:r>
              <a:rPr lang="en-US" sz="5800" b="1" u="sng" dirty="0" smtClean="0"/>
              <a:t>DUE:</a:t>
            </a:r>
            <a:endParaRPr lang="en-US" sz="5800" b="1" dirty="0" smtClean="0"/>
          </a:p>
          <a:p>
            <a:pPr marL="514350" indent="-457200" eaLnBrk="1" fontAlgn="auto" hangingPunct="1">
              <a:spcAft>
                <a:spcPts val="0"/>
              </a:spcAft>
              <a:buFont typeface="Wingdings" pitchFamily="2" charset="2"/>
              <a:buChar char="Ø"/>
              <a:defRPr/>
            </a:pPr>
            <a:r>
              <a:rPr lang="en-US" sz="6000" b="1" dirty="0" smtClean="0"/>
              <a:t>1.1-1.2</a:t>
            </a:r>
            <a:endParaRPr lang="en-US" sz="5600" b="1" dirty="0" smtClean="0"/>
          </a:p>
          <a:p>
            <a:pPr marL="514350" indent="-457200" eaLnBrk="1" fontAlgn="auto" hangingPunct="1">
              <a:spcAft>
                <a:spcPts val="0"/>
              </a:spcAft>
              <a:buFont typeface="Wingdings" pitchFamily="2" charset="2"/>
              <a:buChar char="Ø"/>
              <a:defRPr/>
            </a:pPr>
            <a:endParaRPr lang="en-US" sz="6000" b="1" dirty="0"/>
          </a:p>
          <a:p>
            <a:pPr marL="514350" indent="-457200" eaLnBrk="1" fontAlgn="auto" hangingPunct="1">
              <a:spcAft>
                <a:spcPts val="0"/>
              </a:spcAft>
              <a:buFont typeface="Wingdings" pitchFamily="2" charset="2"/>
              <a:buChar char="Ø"/>
              <a:defRPr/>
            </a:pPr>
            <a:endParaRPr lang="en-US" sz="5800" b="1" dirty="0" smtClean="0"/>
          </a:p>
          <a:p>
            <a:pPr marL="0" indent="0" eaLnBrk="1" fontAlgn="auto" hangingPunct="1">
              <a:lnSpc>
                <a:spcPct val="90000"/>
              </a:lnSpc>
              <a:spcAft>
                <a:spcPts val="0"/>
              </a:spcAft>
              <a:buFont typeface="Arial" panose="020B0604020202020204" pitchFamily="34" charset="0"/>
              <a:buNone/>
              <a:defRPr/>
            </a:pPr>
            <a:r>
              <a:rPr lang="en-US" sz="5800" b="1" u="sng" dirty="0" smtClean="0"/>
              <a:t>Take out :</a:t>
            </a:r>
            <a:r>
              <a:rPr lang="en-US" sz="5800" b="1" dirty="0" smtClean="0"/>
              <a:t> </a:t>
            </a:r>
          </a:p>
          <a:p>
            <a:pPr marL="273050" indent="-273050" eaLnBrk="1" fontAlgn="auto" hangingPunct="1">
              <a:lnSpc>
                <a:spcPct val="90000"/>
              </a:lnSpc>
              <a:spcAft>
                <a:spcPts val="0"/>
              </a:spcAft>
              <a:buFont typeface="Arial" panose="020B0604020202020204" pitchFamily="34" charset="0"/>
              <a:buNone/>
              <a:defRPr/>
            </a:pPr>
            <a:endParaRPr lang="en-US" sz="5800" b="1" dirty="0" smtClean="0"/>
          </a:p>
          <a:p>
            <a:pPr marL="673100" lvl="1" indent="-273050" eaLnBrk="1" fontAlgn="auto" hangingPunct="1">
              <a:lnSpc>
                <a:spcPct val="90000"/>
              </a:lnSpc>
              <a:spcAft>
                <a:spcPts val="0"/>
              </a:spcAft>
              <a:buFont typeface="Wingdings" pitchFamily="2" charset="2"/>
              <a:buChar char="Ø"/>
              <a:defRPr/>
            </a:pPr>
            <a:r>
              <a:rPr lang="en-US" sz="5800" b="1" i="1" u="sng" dirty="0" smtClean="0"/>
              <a:t>Planner</a:t>
            </a:r>
          </a:p>
          <a:p>
            <a:pPr marL="673100" lvl="1" indent="-273050" eaLnBrk="1" fontAlgn="auto" hangingPunct="1">
              <a:lnSpc>
                <a:spcPct val="90000"/>
              </a:lnSpc>
              <a:spcAft>
                <a:spcPts val="0"/>
              </a:spcAft>
              <a:buFont typeface="Wingdings" pitchFamily="2" charset="2"/>
              <a:buChar char="Ø"/>
              <a:defRPr/>
            </a:pPr>
            <a:r>
              <a:rPr lang="en-US" sz="5800" b="1" i="1" u="sng" dirty="0" smtClean="0"/>
              <a:t>Notes/Paper</a:t>
            </a:r>
          </a:p>
          <a:p>
            <a:pPr marL="673100" lvl="1" indent="-273050" eaLnBrk="1" fontAlgn="auto" hangingPunct="1">
              <a:lnSpc>
                <a:spcPct val="90000"/>
              </a:lnSpc>
              <a:spcAft>
                <a:spcPts val="0"/>
              </a:spcAft>
              <a:buFont typeface="Wingdings" pitchFamily="2" charset="2"/>
              <a:buChar char="Ø"/>
              <a:defRPr/>
            </a:pPr>
            <a:r>
              <a:rPr lang="en-US" sz="5800" b="1" i="1" u="sng" dirty="0" smtClean="0"/>
              <a:t>Note-taking devices</a:t>
            </a:r>
          </a:p>
          <a:p>
            <a:pPr marL="673100" lvl="1" indent="-273050" eaLnBrk="1" fontAlgn="auto" hangingPunct="1">
              <a:lnSpc>
                <a:spcPct val="90000"/>
              </a:lnSpc>
              <a:spcAft>
                <a:spcPts val="0"/>
              </a:spcAft>
              <a:buFont typeface="Wingdings" pitchFamily="2" charset="2"/>
              <a:buChar char="Ø"/>
              <a:defRPr/>
            </a:pPr>
            <a:endParaRPr lang="en-US" sz="5800" b="1" i="1" dirty="0"/>
          </a:p>
          <a:p>
            <a:pPr marL="673100" lvl="1" indent="-273050" eaLnBrk="1" fontAlgn="auto" hangingPunct="1">
              <a:lnSpc>
                <a:spcPct val="90000"/>
              </a:lnSpc>
              <a:spcAft>
                <a:spcPts val="0"/>
              </a:spcAft>
              <a:buFont typeface="Wingdings" pitchFamily="2" charset="2"/>
              <a:buChar char="Ø"/>
              <a:defRPr/>
            </a:pPr>
            <a:endParaRPr lang="en-US" sz="5800" b="1" dirty="0" smtClean="0"/>
          </a:p>
          <a:p>
            <a:pPr marL="0" indent="0" eaLnBrk="1" fontAlgn="auto" hangingPunct="1">
              <a:lnSpc>
                <a:spcPct val="90000"/>
              </a:lnSpc>
              <a:spcAft>
                <a:spcPts val="0"/>
              </a:spcAft>
              <a:buFont typeface="Arial" panose="020B0604020202020204" pitchFamily="34" charset="0"/>
              <a:buNone/>
              <a:defRPr/>
            </a:pPr>
            <a:r>
              <a:rPr lang="en-US" sz="5800" b="1" u="sng" dirty="0"/>
              <a:t>T</a:t>
            </a:r>
            <a:r>
              <a:rPr lang="en-US" sz="5800" b="1" u="sng" dirty="0" smtClean="0"/>
              <a:t>oday’s Learning Objectives:</a:t>
            </a:r>
          </a:p>
          <a:p>
            <a:pPr marL="273050" indent="-273050" eaLnBrk="1" fontAlgn="auto" hangingPunct="1">
              <a:lnSpc>
                <a:spcPct val="90000"/>
              </a:lnSpc>
              <a:spcAft>
                <a:spcPts val="0"/>
              </a:spcAft>
              <a:buFont typeface="Arial" panose="020B0604020202020204" pitchFamily="34" charset="0"/>
              <a:buNone/>
              <a:defRPr/>
            </a:pPr>
            <a:endParaRPr lang="en-US" sz="5800" b="1" u="sng" dirty="0" smtClean="0"/>
          </a:p>
          <a:p>
            <a:pPr marL="576263" lvl="1" indent="-273050" eaLnBrk="1" fontAlgn="auto" hangingPunct="1">
              <a:lnSpc>
                <a:spcPct val="90000"/>
              </a:lnSpc>
              <a:spcAft>
                <a:spcPts val="0"/>
              </a:spcAft>
              <a:buFont typeface="Wingdings" pitchFamily="2" charset="2"/>
              <a:buChar char="Ø"/>
              <a:defRPr/>
            </a:pPr>
            <a:r>
              <a:rPr lang="en-US" sz="5800" b="1" dirty="0" smtClean="0"/>
              <a:t>I can make a determination as to the degree of “science” in Psychology.</a:t>
            </a:r>
            <a:endParaRPr lang="en-US" u="sng" dirty="0" smtClean="0"/>
          </a:p>
        </p:txBody>
      </p:sp>
      <p:sp>
        <p:nvSpPr>
          <p:cNvPr id="27652" name="Content Placeholder 9"/>
          <p:cNvSpPr>
            <a:spLocks noGrp="1"/>
          </p:cNvSpPr>
          <p:nvPr>
            <p:ph sz="quarter" idx="4294967295"/>
          </p:nvPr>
        </p:nvSpPr>
        <p:spPr>
          <a:xfrm>
            <a:off x="4645025" y="1219200"/>
            <a:ext cx="4498975" cy="4602163"/>
          </a:xfrm>
        </p:spPr>
        <p:txBody>
          <a:bodyPr rtlCol="0">
            <a:normAutofit fontScale="32500" lnSpcReduction="20000"/>
          </a:bodyPr>
          <a:lstStyle/>
          <a:p>
            <a:pPr marL="57150" indent="0" eaLnBrk="1" fontAlgn="auto" hangingPunct="1">
              <a:spcAft>
                <a:spcPts val="0"/>
              </a:spcAft>
              <a:buFont typeface="Wingdings" pitchFamily="2" charset="2"/>
              <a:buNone/>
              <a:defRPr/>
            </a:pPr>
            <a:r>
              <a:rPr lang="en-US" sz="9600" b="1" u="sng" dirty="0" smtClean="0"/>
              <a:t>Today’s Agenda:</a:t>
            </a:r>
          </a:p>
          <a:p>
            <a:pPr marL="514350" indent="-457200">
              <a:buFont typeface="Wingdings" pitchFamily="2" charset="2"/>
              <a:buChar char="Ø"/>
              <a:defRPr/>
            </a:pPr>
            <a:r>
              <a:rPr lang="en-US" sz="9600" b="1" dirty="0" smtClean="0"/>
              <a:t>Intro </a:t>
            </a:r>
            <a:r>
              <a:rPr lang="en-US" sz="9600" b="1" dirty="0" smtClean="0"/>
              <a:t>to </a:t>
            </a:r>
            <a:r>
              <a:rPr lang="en-US" sz="9600" b="1" dirty="0" smtClean="0"/>
              <a:t>course, cont.</a:t>
            </a:r>
          </a:p>
          <a:p>
            <a:pPr marL="514350" indent="-457200">
              <a:buFont typeface="Wingdings" pitchFamily="2" charset="2"/>
              <a:buChar char="Ø"/>
              <a:defRPr/>
            </a:pPr>
            <a:r>
              <a:rPr lang="en-US" sz="9600" b="1" dirty="0" smtClean="0"/>
              <a:t>“Exercise and Psychological Health” w/questions</a:t>
            </a:r>
            <a:endParaRPr lang="en-US" sz="9600" b="1" dirty="0"/>
          </a:p>
          <a:p>
            <a:pPr marL="514350" indent="-457200" eaLnBrk="1" fontAlgn="auto" hangingPunct="1">
              <a:spcAft>
                <a:spcPts val="0"/>
              </a:spcAft>
              <a:buFont typeface="Wingdings" pitchFamily="2" charset="2"/>
              <a:buChar char="Ø"/>
              <a:defRPr/>
            </a:pPr>
            <a:endParaRPr lang="en-US" sz="10000" b="1" dirty="0" smtClean="0"/>
          </a:p>
          <a:p>
            <a:pPr marL="457200" lvl="1" indent="0" eaLnBrk="1" fontAlgn="auto" hangingPunct="1">
              <a:spcAft>
                <a:spcPts val="0"/>
              </a:spcAft>
              <a:buFontTx/>
              <a:buNone/>
              <a:defRPr/>
            </a:pPr>
            <a:endParaRPr lang="en-US" sz="9600" b="1" dirty="0" smtClean="0"/>
          </a:p>
          <a:p>
            <a:pPr marL="57150" indent="0" eaLnBrk="1" fontAlgn="auto" hangingPunct="1">
              <a:spcAft>
                <a:spcPts val="0"/>
              </a:spcAft>
              <a:buFont typeface="Arial" panose="020B0604020202020204" pitchFamily="34" charset="0"/>
              <a:buNone/>
              <a:defRPr/>
            </a:pPr>
            <a:r>
              <a:rPr lang="en-US" sz="9600" b="1" u="sng" dirty="0" smtClean="0"/>
              <a:t>HW:</a:t>
            </a:r>
            <a:endParaRPr lang="en-US" sz="9600" b="1" dirty="0" smtClean="0"/>
          </a:p>
          <a:p>
            <a:pPr marL="514350" indent="-457200" eaLnBrk="1" fontAlgn="auto" hangingPunct="1">
              <a:spcAft>
                <a:spcPts val="0"/>
              </a:spcAft>
              <a:buFont typeface="Wingdings" pitchFamily="2" charset="2"/>
              <a:buChar char="Ø"/>
              <a:defRPr/>
            </a:pPr>
            <a:r>
              <a:rPr lang="en-US" sz="9600" b="1" dirty="0" smtClean="0"/>
              <a:t>Finish reading and questions…</a:t>
            </a:r>
            <a:endParaRPr lang="en-US" sz="8800" b="1" dirty="0"/>
          </a:p>
          <a:p>
            <a:pPr marL="57150" indent="0" eaLnBrk="1" fontAlgn="auto" hangingPunct="1">
              <a:spcAft>
                <a:spcPts val="0"/>
              </a:spcAft>
              <a:buFont typeface="Arial" panose="020B0604020202020204" pitchFamily="34" charset="0"/>
              <a:buNone/>
              <a:defRPr/>
            </a:pPr>
            <a:endParaRPr lang="en-US" sz="7400" b="1" u="sng" dirty="0" smtClean="0"/>
          </a:p>
          <a:p>
            <a:pPr marL="57150" indent="0" eaLnBrk="1" fontAlgn="auto" hangingPunct="1">
              <a:spcAft>
                <a:spcPts val="0"/>
              </a:spcAft>
              <a:buFont typeface="Arial" panose="020B0604020202020204" pitchFamily="34" charset="0"/>
              <a:buNone/>
              <a:defRPr/>
            </a:pPr>
            <a:endParaRPr lang="en-US" sz="7400" b="1" u="sng" dirty="0" smtClean="0"/>
          </a:p>
          <a:p>
            <a:pPr marL="57150" indent="0" eaLnBrk="1" fontAlgn="auto" hangingPunct="1">
              <a:spcAft>
                <a:spcPts val="0"/>
              </a:spcAft>
              <a:buFont typeface="Arial" charset="0"/>
              <a:buNone/>
              <a:defRPr/>
            </a:pPr>
            <a:endParaRPr lang="en-US" sz="4500" b="1" u="sng" dirty="0" smtClean="0"/>
          </a:p>
          <a:p>
            <a:pPr marL="457200" lvl="1" indent="0" eaLnBrk="1" fontAlgn="auto" hangingPunct="1">
              <a:spcAft>
                <a:spcPts val="0"/>
              </a:spcAft>
              <a:buFont typeface="Wingdings" pitchFamily="2" charset="2"/>
              <a:buChar char="Ø"/>
              <a:defRPr/>
            </a:pPr>
            <a:endParaRPr lang="en-US" sz="9200" b="1" dirty="0" smtClean="0"/>
          </a:p>
        </p:txBody>
      </p:sp>
    </p:spTree>
    <p:extLst>
      <p:ext uri="{BB962C8B-B14F-4D97-AF65-F5344CB8AC3E}">
        <p14:creationId xmlns:p14="http://schemas.microsoft.com/office/powerpoint/2010/main" val="2111268811"/>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30000"/>
            <a:lum/>
          </a:blip>
          <a:srcRect/>
          <a:stretch>
            <a:fillRect/>
          </a:stretch>
        </a:blipFill>
        <a:effectLst/>
      </p:bgPr>
    </p:bg>
    <p:spTree>
      <p:nvGrpSpPr>
        <p:cNvPr id="1" name=""/>
        <p:cNvGrpSpPr/>
        <p:nvPr/>
      </p:nvGrpSpPr>
      <p:grpSpPr>
        <a:xfrm>
          <a:off x="0" y="0"/>
          <a:ext cx="0" cy="0"/>
          <a:chOff x="0" y="0"/>
          <a:chExt cx="0" cy="0"/>
        </a:xfrm>
      </p:grpSpPr>
      <p:sp>
        <p:nvSpPr>
          <p:cNvPr id="2050" name="Title 3"/>
          <p:cNvSpPr>
            <a:spLocks noGrp="1"/>
          </p:cNvSpPr>
          <p:nvPr>
            <p:ph type="title" idx="4294967295"/>
          </p:nvPr>
        </p:nvSpPr>
        <p:spPr>
          <a:xfrm>
            <a:off x="0" y="228600"/>
            <a:ext cx="8591550" cy="1066800"/>
          </a:xfrm>
        </p:spPr>
        <p:txBody>
          <a:bodyPr>
            <a:normAutofit/>
          </a:bodyPr>
          <a:lstStyle/>
          <a:p>
            <a:pPr marL="484188" eaLnBrk="1" hangingPunct="1"/>
            <a:r>
              <a:rPr lang="en-US" altLang="en-US" dirty="0" smtClean="0">
                <a:solidFill>
                  <a:srgbClr val="0070C0"/>
                </a:solidFill>
                <a:cs typeface="Tunga" pitchFamily="34" charset="0"/>
              </a:rPr>
              <a:t>What do you think???</a:t>
            </a:r>
          </a:p>
        </p:txBody>
      </p:sp>
      <p:sp>
        <p:nvSpPr>
          <p:cNvPr id="9" name="Content Placeholder 8"/>
          <p:cNvSpPr>
            <a:spLocks noGrp="1"/>
          </p:cNvSpPr>
          <p:nvPr>
            <p:ph sz="quarter" idx="4294967295"/>
          </p:nvPr>
        </p:nvSpPr>
        <p:spPr>
          <a:xfrm>
            <a:off x="0" y="1524000"/>
            <a:ext cx="9144000" cy="1669473"/>
          </a:xfrm>
        </p:spPr>
        <p:txBody>
          <a:bodyPr rtlCol="0">
            <a:noAutofit/>
          </a:bodyPr>
          <a:lstStyle/>
          <a:p>
            <a:pPr marL="0" indent="0">
              <a:lnSpc>
                <a:spcPct val="90000"/>
              </a:lnSpc>
              <a:buNone/>
              <a:defRPr/>
            </a:pPr>
            <a:r>
              <a:rPr lang="en-US" sz="4400" dirty="0" smtClean="0"/>
              <a:t>11.  “Eating carbohydrates before a test could hurt your concentration..”</a:t>
            </a:r>
          </a:p>
        </p:txBody>
      </p:sp>
      <p:sp>
        <p:nvSpPr>
          <p:cNvPr id="2" name="TextBox 1"/>
          <p:cNvSpPr txBox="1"/>
          <p:nvPr/>
        </p:nvSpPr>
        <p:spPr>
          <a:xfrm>
            <a:off x="0" y="2819400"/>
            <a:ext cx="4876800" cy="3970318"/>
          </a:xfrm>
          <a:prstGeom prst="rect">
            <a:avLst/>
          </a:prstGeom>
          <a:noFill/>
        </p:spPr>
        <p:txBody>
          <a:bodyPr wrap="square" rtlCol="0">
            <a:spAutoFit/>
          </a:bodyPr>
          <a:lstStyle/>
          <a:p>
            <a:r>
              <a:rPr lang="en-US" sz="2800" dirty="0" smtClean="0"/>
              <a:t>Partly true…Carbs that are high in starch (potato/pasta) or sugar can give you a boost of energy which will soon fade and leave you less concentrated towards the end of your exam.  However, not all carbs are bad for you.  Good carbs include whole grains…</a:t>
            </a:r>
            <a:endParaRPr lang="en-US" sz="2800" dirty="0"/>
          </a:p>
        </p:txBody>
      </p:sp>
      <p:pic>
        <p:nvPicPr>
          <p:cNvPr id="7170" name="Picture 2" descr="Image result for carb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1" y="2819400"/>
            <a:ext cx="42672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76993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30000"/>
            <a:lum/>
          </a:blip>
          <a:srcRect/>
          <a:stretch>
            <a:fillRect/>
          </a:stretch>
        </a:blipFill>
        <a:effectLst/>
      </p:bgPr>
    </p:bg>
    <p:spTree>
      <p:nvGrpSpPr>
        <p:cNvPr id="1" name=""/>
        <p:cNvGrpSpPr/>
        <p:nvPr/>
      </p:nvGrpSpPr>
      <p:grpSpPr>
        <a:xfrm>
          <a:off x="0" y="0"/>
          <a:ext cx="0" cy="0"/>
          <a:chOff x="0" y="0"/>
          <a:chExt cx="0" cy="0"/>
        </a:xfrm>
      </p:grpSpPr>
      <p:sp>
        <p:nvSpPr>
          <p:cNvPr id="2050" name="Title 3"/>
          <p:cNvSpPr>
            <a:spLocks noGrp="1"/>
          </p:cNvSpPr>
          <p:nvPr>
            <p:ph type="title" idx="4294967295"/>
          </p:nvPr>
        </p:nvSpPr>
        <p:spPr>
          <a:xfrm>
            <a:off x="0" y="228600"/>
            <a:ext cx="8591550" cy="1066800"/>
          </a:xfrm>
        </p:spPr>
        <p:txBody>
          <a:bodyPr>
            <a:normAutofit/>
          </a:bodyPr>
          <a:lstStyle/>
          <a:p>
            <a:pPr marL="484188" eaLnBrk="1" hangingPunct="1"/>
            <a:r>
              <a:rPr lang="en-US" altLang="en-US" dirty="0" smtClean="0">
                <a:solidFill>
                  <a:srgbClr val="0070C0"/>
                </a:solidFill>
                <a:cs typeface="Tunga" pitchFamily="34" charset="0"/>
              </a:rPr>
              <a:t>What do you think???</a:t>
            </a:r>
          </a:p>
        </p:txBody>
      </p:sp>
      <p:sp>
        <p:nvSpPr>
          <p:cNvPr id="9" name="Content Placeholder 8"/>
          <p:cNvSpPr>
            <a:spLocks noGrp="1"/>
          </p:cNvSpPr>
          <p:nvPr>
            <p:ph sz="quarter" idx="4294967295"/>
          </p:nvPr>
        </p:nvSpPr>
        <p:spPr>
          <a:xfrm>
            <a:off x="0" y="1524000"/>
            <a:ext cx="9144000" cy="1669473"/>
          </a:xfrm>
        </p:spPr>
        <p:txBody>
          <a:bodyPr rtlCol="0">
            <a:noAutofit/>
          </a:bodyPr>
          <a:lstStyle/>
          <a:p>
            <a:pPr marL="0" indent="0">
              <a:lnSpc>
                <a:spcPct val="90000"/>
              </a:lnSpc>
              <a:buNone/>
              <a:defRPr/>
            </a:pPr>
            <a:r>
              <a:rPr lang="en-US" sz="4400" dirty="0" smtClean="0"/>
              <a:t>12.  “Married couples have better sex lives than single people.”</a:t>
            </a:r>
          </a:p>
        </p:txBody>
      </p:sp>
      <p:sp>
        <p:nvSpPr>
          <p:cNvPr id="2" name="TextBox 1"/>
          <p:cNvSpPr txBox="1"/>
          <p:nvPr/>
        </p:nvSpPr>
        <p:spPr>
          <a:xfrm>
            <a:off x="0" y="2819400"/>
            <a:ext cx="4876800" cy="3539430"/>
          </a:xfrm>
          <a:prstGeom prst="rect">
            <a:avLst/>
          </a:prstGeom>
          <a:noFill/>
        </p:spPr>
        <p:txBody>
          <a:bodyPr wrap="square" rtlCol="0">
            <a:spAutoFit/>
          </a:bodyPr>
          <a:lstStyle/>
          <a:p>
            <a:r>
              <a:rPr lang="en-US" sz="2800" dirty="0" smtClean="0"/>
              <a:t>Well, define “better…”  Married </a:t>
            </a:r>
            <a:r>
              <a:rPr lang="en-US" sz="2800" dirty="0" smtClean="0"/>
              <a:t>people typically engage more often in any given year than single people.  43% of married men reported more than once per week, while only 26% of single men reported the same frequency.</a:t>
            </a:r>
            <a:endParaRPr lang="en-US" sz="2800" dirty="0"/>
          </a:p>
        </p:txBody>
      </p:sp>
      <p:pic>
        <p:nvPicPr>
          <p:cNvPr id="8194" name="Picture 2" descr="Image result for married vs sing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2058" y="2819400"/>
            <a:ext cx="4271941"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54776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30000"/>
            <a:lum/>
          </a:blip>
          <a:srcRect/>
          <a:stretch>
            <a:fillRect/>
          </a:stretch>
        </a:blipFill>
        <a:effectLst/>
      </p:bgPr>
    </p:bg>
    <p:spTree>
      <p:nvGrpSpPr>
        <p:cNvPr id="1" name=""/>
        <p:cNvGrpSpPr/>
        <p:nvPr/>
      </p:nvGrpSpPr>
      <p:grpSpPr>
        <a:xfrm>
          <a:off x="0" y="0"/>
          <a:ext cx="0" cy="0"/>
          <a:chOff x="0" y="0"/>
          <a:chExt cx="0" cy="0"/>
        </a:xfrm>
      </p:grpSpPr>
      <p:sp>
        <p:nvSpPr>
          <p:cNvPr id="2050" name="Title 3"/>
          <p:cNvSpPr>
            <a:spLocks noGrp="1"/>
          </p:cNvSpPr>
          <p:nvPr>
            <p:ph type="title" idx="4294967295"/>
          </p:nvPr>
        </p:nvSpPr>
        <p:spPr>
          <a:xfrm>
            <a:off x="0" y="228600"/>
            <a:ext cx="8591550" cy="1066800"/>
          </a:xfrm>
        </p:spPr>
        <p:txBody>
          <a:bodyPr>
            <a:normAutofit/>
          </a:bodyPr>
          <a:lstStyle/>
          <a:p>
            <a:pPr marL="484188" eaLnBrk="1" hangingPunct="1"/>
            <a:r>
              <a:rPr lang="en-US" altLang="en-US" dirty="0" smtClean="0">
                <a:solidFill>
                  <a:srgbClr val="0070C0"/>
                </a:solidFill>
                <a:cs typeface="Tunga" pitchFamily="34" charset="0"/>
              </a:rPr>
              <a:t>So, what’s the point???</a:t>
            </a:r>
          </a:p>
        </p:txBody>
      </p:sp>
      <p:sp>
        <p:nvSpPr>
          <p:cNvPr id="2" name="TextBox 1"/>
          <p:cNvSpPr txBox="1"/>
          <p:nvPr/>
        </p:nvSpPr>
        <p:spPr>
          <a:xfrm>
            <a:off x="0" y="1295400"/>
            <a:ext cx="9144000" cy="5078313"/>
          </a:xfrm>
          <a:prstGeom prst="rect">
            <a:avLst/>
          </a:prstGeom>
          <a:noFill/>
        </p:spPr>
        <p:txBody>
          <a:bodyPr wrap="square" rtlCol="0">
            <a:spAutoFit/>
          </a:bodyPr>
          <a:lstStyle/>
          <a:p>
            <a:pPr marL="457200" indent="-457200">
              <a:buFont typeface="Arial" panose="020B0604020202020204" pitchFamily="34" charset="0"/>
              <a:buChar char="•"/>
            </a:pPr>
            <a:r>
              <a:rPr lang="en-US" sz="3600" dirty="0" smtClean="0"/>
              <a:t>How do we “know” what we “know?”  </a:t>
            </a:r>
          </a:p>
          <a:p>
            <a:pPr marL="457200" indent="-457200">
              <a:buFont typeface="Arial" panose="020B0604020202020204" pitchFamily="34" charset="0"/>
              <a:buChar char="•"/>
            </a:pPr>
            <a:endParaRPr lang="en-US" sz="3600" dirty="0"/>
          </a:p>
          <a:p>
            <a:pPr marL="457200" indent="-457200">
              <a:buFont typeface="Arial" panose="020B0604020202020204" pitchFamily="34" charset="0"/>
              <a:buChar char="•"/>
            </a:pPr>
            <a:r>
              <a:rPr lang="en-US" sz="3600" dirty="0" smtClean="0"/>
              <a:t>Do we have “proof?”  If not, how might we go about testing and measuring our theories and predictions?</a:t>
            </a:r>
          </a:p>
          <a:p>
            <a:pPr marL="457200" indent="-457200">
              <a:buFont typeface="Arial" panose="020B0604020202020204" pitchFamily="34" charset="0"/>
              <a:buChar char="•"/>
            </a:pPr>
            <a:endParaRPr lang="en-US" sz="3600" dirty="0"/>
          </a:p>
          <a:p>
            <a:pPr marL="457200" indent="-457200">
              <a:buFont typeface="Arial" panose="020B0604020202020204" pitchFamily="34" charset="0"/>
              <a:buChar char="•"/>
            </a:pPr>
            <a:r>
              <a:rPr lang="en-US" sz="3600" dirty="0" smtClean="0"/>
              <a:t>As we begin to look at the design of studies, be on the look out for strong as well as questionable design…</a:t>
            </a:r>
            <a:endParaRPr lang="en-US" sz="3600" dirty="0"/>
          </a:p>
        </p:txBody>
      </p:sp>
    </p:spTree>
    <p:extLst>
      <p:ext uri="{BB962C8B-B14F-4D97-AF65-F5344CB8AC3E}">
        <p14:creationId xmlns:p14="http://schemas.microsoft.com/office/powerpoint/2010/main" val="306186333"/>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30000"/>
            <a:lum/>
          </a:blip>
          <a:srcRect/>
          <a:stretch>
            <a:fillRect/>
          </a:stretch>
        </a:blipFill>
        <a:effectLst/>
      </p:bgPr>
    </p:bg>
    <p:spTree>
      <p:nvGrpSpPr>
        <p:cNvPr id="1" name=""/>
        <p:cNvGrpSpPr/>
        <p:nvPr/>
      </p:nvGrpSpPr>
      <p:grpSpPr>
        <a:xfrm>
          <a:off x="0" y="0"/>
          <a:ext cx="0" cy="0"/>
          <a:chOff x="0" y="0"/>
          <a:chExt cx="0" cy="0"/>
        </a:xfrm>
      </p:grpSpPr>
      <p:sp>
        <p:nvSpPr>
          <p:cNvPr id="2050" name="Title 3"/>
          <p:cNvSpPr>
            <a:spLocks noGrp="1"/>
          </p:cNvSpPr>
          <p:nvPr>
            <p:ph type="title" idx="4294967295"/>
          </p:nvPr>
        </p:nvSpPr>
        <p:spPr>
          <a:xfrm>
            <a:off x="0" y="228600"/>
            <a:ext cx="8591550" cy="1066800"/>
          </a:xfrm>
        </p:spPr>
        <p:txBody>
          <a:bodyPr>
            <a:normAutofit fontScale="90000"/>
          </a:bodyPr>
          <a:lstStyle/>
          <a:p>
            <a:pPr marL="484188" eaLnBrk="1" hangingPunct="1"/>
            <a:r>
              <a:rPr lang="en-US" altLang="en-US" dirty="0" smtClean="0">
                <a:solidFill>
                  <a:srgbClr val="0070C0"/>
                </a:solidFill>
                <a:cs typeface="Tunga" pitchFamily="34" charset="0"/>
              </a:rPr>
              <a:t>Review of a study…</a:t>
            </a:r>
            <a:br>
              <a:rPr lang="en-US" altLang="en-US" dirty="0" smtClean="0">
                <a:solidFill>
                  <a:srgbClr val="0070C0"/>
                </a:solidFill>
                <a:cs typeface="Tunga" pitchFamily="34" charset="0"/>
              </a:rPr>
            </a:br>
            <a:r>
              <a:rPr lang="en-US" altLang="en-US" dirty="0" smtClean="0">
                <a:solidFill>
                  <a:srgbClr val="0070C0"/>
                </a:solidFill>
                <a:cs typeface="Tunga" pitchFamily="34" charset="0"/>
              </a:rPr>
              <a:t>“Exercise and Psychological Health”</a:t>
            </a:r>
            <a:endParaRPr lang="en-US" altLang="en-US" dirty="0" smtClean="0">
              <a:solidFill>
                <a:srgbClr val="0070C0"/>
              </a:solidFill>
              <a:cs typeface="Tunga" pitchFamily="34" charset="0"/>
            </a:endParaRPr>
          </a:p>
        </p:txBody>
      </p:sp>
      <p:sp>
        <p:nvSpPr>
          <p:cNvPr id="2" name="TextBox 1"/>
          <p:cNvSpPr txBox="1"/>
          <p:nvPr/>
        </p:nvSpPr>
        <p:spPr>
          <a:xfrm>
            <a:off x="0" y="1295400"/>
            <a:ext cx="9144000" cy="5632311"/>
          </a:xfrm>
          <a:prstGeom prst="rect">
            <a:avLst/>
          </a:prstGeom>
          <a:noFill/>
        </p:spPr>
        <p:txBody>
          <a:bodyPr wrap="square" rtlCol="0">
            <a:spAutoFit/>
          </a:bodyPr>
          <a:lstStyle/>
          <a:p>
            <a:pPr marL="457200" indent="-457200">
              <a:buFont typeface="Arial" panose="020B0604020202020204" pitchFamily="34" charset="0"/>
              <a:buChar char="•"/>
            </a:pPr>
            <a:r>
              <a:rPr lang="en-US" sz="3600" dirty="0" smtClean="0"/>
              <a:t>As you read…</a:t>
            </a:r>
          </a:p>
          <a:p>
            <a:pPr marL="914400" lvl="1" indent="-457200">
              <a:buFont typeface="Arial" panose="020B0604020202020204" pitchFamily="34" charset="0"/>
              <a:buChar char="•"/>
            </a:pPr>
            <a:r>
              <a:rPr lang="en-US" sz="3600" dirty="0" smtClean="0"/>
              <a:t>How reliable does the information from the study seem?</a:t>
            </a:r>
          </a:p>
          <a:p>
            <a:pPr marL="914400" lvl="1" indent="-457200">
              <a:buFont typeface="Arial" panose="020B0604020202020204" pitchFamily="34" charset="0"/>
              <a:buChar char="•"/>
            </a:pPr>
            <a:r>
              <a:rPr lang="en-US" sz="3600" dirty="0" smtClean="0"/>
              <a:t>What strengths do you see?</a:t>
            </a:r>
          </a:p>
          <a:p>
            <a:pPr marL="914400" lvl="1" indent="-457200">
              <a:buFont typeface="Arial" panose="020B0604020202020204" pitchFamily="34" charset="0"/>
              <a:buChar char="•"/>
            </a:pPr>
            <a:r>
              <a:rPr lang="en-US" sz="3600" dirty="0" smtClean="0"/>
              <a:t>Is there any weakness evident?</a:t>
            </a:r>
          </a:p>
          <a:p>
            <a:pPr marL="914400" lvl="1" indent="-457200">
              <a:buFont typeface="Arial" panose="020B0604020202020204" pitchFamily="34" charset="0"/>
              <a:buChar char="•"/>
            </a:pPr>
            <a:endParaRPr lang="en-US" sz="3600" dirty="0"/>
          </a:p>
          <a:p>
            <a:pPr marL="457200" indent="-457200">
              <a:buFont typeface="Arial" panose="020B0604020202020204" pitchFamily="34" charset="0"/>
              <a:buChar char="•"/>
            </a:pPr>
            <a:r>
              <a:rPr lang="en-US" sz="3600" dirty="0" smtClean="0"/>
              <a:t>When finished, respond (to the best of your ability…)to the questions at the end of the reading…We’ll be using these tomorrow in class.</a:t>
            </a:r>
            <a:endParaRPr lang="en-US" sz="3600" dirty="0"/>
          </a:p>
        </p:txBody>
      </p:sp>
    </p:spTree>
    <p:extLst>
      <p:ext uri="{BB962C8B-B14F-4D97-AF65-F5344CB8AC3E}">
        <p14:creationId xmlns:p14="http://schemas.microsoft.com/office/powerpoint/2010/main" val="3032707310"/>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30000"/>
            <a:lum/>
          </a:blip>
          <a:srcRect/>
          <a:stretch>
            <a:fillRect/>
          </a:stretch>
        </a:blipFill>
        <a:effectLst/>
      </p:bgPr>
    </p:bg>
    <p:spTree>
      <p:nvGrpSpPr>
        <p:cNvPr id="1" name=""/>
        <p:cNvGrpSpPr/>
        <p:nvPr/>
      </p:nvGrpSpPr>
      <p:grpSpPr>
        <a:xfrm>
          <a:off x="0" y="0"/>
          <a:ext cx="0" cy="0"/>
          <a:chOff x="0" y="0"/>
          <a:chExt cx="0" cy="0"/>
        </a:xfrm>
      </p:grpSpPr>
      <p:sp>
        <p:nvSpPr>
          <p:cNvPr id="2050" name="Title 3"/>
          <p:cNvSpPr>
            <a:spLocks noGrp="1"/>
          </p:cNvSpPr>
          <p:nvPr>
            <p:ph type="title" idx="4294967295"/>
          </p:nvPr>
        </p:nvSpPr>
        <p:spPr>
          <a:xfrm>
            <a:off x="0" y="228600"/>
            <a:ext cx="8591550" cy="1066800"/>
          </a:xfrm>
        </p:spPr>
        <p:txBody>
          <a:bodyPr>
            <a:normAutofit/>
          </a:bodyPr>
          <a:lstStyle/>
          <a:p>
            <a:pPr marL="484188" eaLnBrk="1" hangingPunct="1"/>
            <a:r>
              <a:rPr lang="en-US" altLang="en-US" dirty="0" smtClean="0">
                <a:solidFill>
                  <a:srgbClr val="0070C0"/>
                </a:solidFill>
                <a:cs typeface="Tunga" pitchFamily="34" charset="0"/>
              </a:rPr>
              <a:t>What do you think???</a:t>
            </a:r>
          </a:p>
        </p:txBody>
      </p:sp>
      <p:sp>
        <p:nvSpPr>
          <p:cNvPr id="9" name="Content Placeholder 8"/>
          <p:cNvSpPr>
            <a:spLocks noGrp="1"/>
          </p:cNvSpPr>
          <p:nvPr>
            <p:ph sz="quarter" idx="4294967295"/>
          </p:nvPr>
        </p:nvSpPr>
        <p:spPr>
          <a:xfrm>
            <a:off x="0" y="1524000"/>
            <a:ext cx="9144000" cy="1669473"/>
          </a:xfrm>
        </p:spPr>
        <p:txBody>
          <a:bodyPr rtlCol="0">
            <a:noAutofit/>
          </a:bodyPr>
          <a:lstStyle/>
          <a:p>
            <a:pPr marL="0" indent="0">
              <a:lnSpc>
                <a:spcPct val="90000"/>
              </a:lnSpc>
              <a:buNone/>
              <a:defRPr/>
            </a:pPr>
            <a:r>
              <a:rPr lang="en-US" sz="4400" dirty="0"/>
              <a:t>5</a:t>
            </a:r>
            <a:r>
              <a:rPr lang="en-US" sz="4400" dirty="0" smtClean="0"/>
              <a:t>.  “Brain games do NOT make you smarter.”</a:t>
            </a:r>
          </a:p>
        </p:txBody>
      </p:sp>
      <p:sp>
        <p:nvSpPr>
          <p:cNvPr id="2" name="TextBox 1"/>
          <p:cNvSpPr txBox="1"/>
          <p:nvPr/>
        </p:nvSpPr>
        <p:spPr>
          <a:xfrm>
            <a:off x="0" y="2992932"/>
            <a:ext cx="4876800" cy="3539430"/>
          </a:xfrm>
          <a:prstGeom prst="rect">
            <a:avLst/>
          </a:prstGeom>
          <a:noFill/>
        </p:spPr>
        <p:txBody>
          <a:bodyPr wrap="square" rtlCol="0">
            <a:spAutoFit/>
          </a:bodyPr>
          <a:lstStyle/>
          <a:p>
            <a:r>
              <a:rPr lang="en-US" sz="3200" dirty="0" smtClean="0"/>
              <a:t>True! More than 8600 people were asked to play online brain games to improve their memory, reasoning and other skills for at least 10 minutes a day, three times a week.  </a:t>
            </a:r>
            <a:endParaRPr lang="en-US" sz="3200" dirty="0"/>
          </a:p>
        </p:txBody>
      </p:sp>
      <p:pic>
        <p:nvPicPr>
          <p:cNvPr id="3076" name="Picture 4" descr="Image result for brain gam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9911" y="2992932"/>
            <a:ext cx="4314090" cy="3865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84625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30000"/>
            <a:lum/>
          </a:blip>
          <a:srcRect/>
          <a:stretch>
            <a:fillRect/>
          </a:stretch>
        </a:blipFill>
        <a:effectLst/>
      </p:bgPr>
    </p:bg>
    <p:spTree>
      <p:nvGrpSpPr>
        <p:cNvPr id="1" name=""/>
        <p:cNvGrpSpPr/>
        <p:nvPr/>
      </p:nvGrpSpPr>
      <p:grpSpPr>
        <a:xfrm>
          <a:off x="0" y="0"/>
          <a:ext cx="0" cy="0"/>
          <a:chOff x="0" y="0"/>
          <a:chExt cx="0" cy="0"/>
        </a:xfrm>
      </p:grpSpPr>
      <p:sp>
        <p:nvSpPr>
          <p:cNvPr id="2050" name="Title 3"/>
          <p:cNvSpPr>
            <a:spLocks noGrp="1"/>
          </p:cNvSpPr>
          <p:nvPr>
            <p:ph type="title" idx="4294967295"/>
          </p:nvPr>
        </p:nvSpPr>
        <p:spPr>
          <a:xfrm>
            <a:off x="0" y="228600"/>
            <a:ext cx="8591550" cy="1066800"/>
          </a:xfrm>
        </p:spPr>
        <p:txBody>
          <a:bodyPr>
            <a:normAutofit/>
          </a:bodyPr>
          <a:lstStyle/>
          <a:p>
            <a:pPr marL="484188" eaLnBrk="1" hangingPunct="1"/>
            <a:r>
              <a:rPr lang="en-US" altLang="en-US" dirty="0" smtClean="0">
                <a:solidFill>
                  <a:srgbClr val="0070C0"/>
                </a:solidFill>
                <a:cs typeface="Tunga" pitchFamily="34" charset="0"/>
              </a:rPr>
              <a:t>What do you think???</a:t>
            </a:r>
          </a:p>
        </p:txBody>
      </p:sp>
      <p:sp>
        <p:nvSpPr>
          <p:cNvPr id="9" name="Content Placeholder 8"/>
          <p:cNvSpPr>
            <a:spLocks noGrp="1"/>
          </p:cNvSpPr>
          <p:nvPr>
            <p:ph sz="quarter" idx="4294967295"/>
          </p:nvPr>
        </p:nvSpPr>
        <p:spPr>
          <a:xfrm>
            <a:off x="0" y="1524000"/>
            <a:ext cx="9144000" cy="1669473"/>
          </a:xfrm>
        </p:spPr>
        <p:txBody>
          <a:bodyPr rtlCol="0">
            <a:noAutofit/>
          </a:bodyPr>
          <a:lstStyle/>
          <a:p>
            <a:pPr marL="0" indent="0">
              <a:lnSpc>
                <a:spcPct val="90000"/>
              </a:lnSpc>
              <a:buNone/>
              <a:defRPr/>
            </a:pPr>
            <a:r>
              <a:rPr lang="en-US" sz="4400" dirty="0"/>
              <a:t>5</a:t>
            </a:r>
            <a:r>
              <a:rPr lang="en-US" sz="4400" dirty="0" smtClean="0"/>
              <a:t>.  “Brain games do NOT make you smarter.”</a:t>
            </a:r>
          </a:p>
        </p:txBody>
      </p:sp>
      <p:sp>
        <p:nvSpPr>
          <p:cNvPr id="2" name="TextBox 1"/>
          <p:cNvSpPr txBox="1"/>
          <p:nvPr/>
        </p:nvSpPr>
        <p:spPr>
          <a:xfrm>
            <a:off x="0" y="2992932"/>
            <a:ext cx="4876800" cy="3539430"/>
          </a:xfrm>
          <a:prstGeom prst="rect">
            <a:avLst/>
          </a:prstGeom>
          <a:noFill/>
        </p:spPr>
        <p:txBody>
          <a:bodyPr wrap="square" rtlCol="0">
            <a:spAutoFit/>
          </a:bodyPr>
          <a:lstStyle/>
          <a:p>
            <a:r>
              <a:rPr lang="en-US" sz="2800" dirty="0" smtClean="0"/>
              <a:t>They were then compared to more than 2700 people who didn’t play any brain games, but spent a similar amount of time surfing the net and answering general knowledge questions.  Researching found no distinct difference between the groups.</a:t>
            </a:r>
            <a:endParaRPr lang="en-US" sz="2800" dirty="0"/>
          </a:p>
        </p:txBody>
      </p:sp>
      <p:pic>
        <p:nvPicPr>
          <p:cNvPr id="3076" name="Picture 4" descr="Image result for brain gam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9911" y="2992932"/>
            <a:ext cx="4314090" cy="3865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70318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30000"/>
            <a:lum/>
          </a:blip>
          <a:srcRect/>
          <a:stretch>
            <a:fillRect/>
          </a:stretch>
        </a:blipFill>
        <a:effectLst/>
      </p:bgPr>
    </p:bg>
    <p:spTree>
      <p:nvGrpSpPr>
        <p:cNvPr id="1" name=""/>
        <p:cNvGrpSpPr/>
        <p:nvPr/>
      </p:nvGrpSpPr>
      <p:grpSpPr>
        <a:xfrm>
          <a:off x="0" y="0"/>
          <a:ext cx="0" cy="0"/>
          <a:chOff x="0" y="0"/>
          <a:chExt cx="0" cy="0"/>
        </a:xfrm>
      </p:grpSpPr>
      <p:sp>
        <p:nvSpPr>
          <p:cNvPr id="2050" name="Title 3"/>
          <p:cNvSpPr>
            <a:spLocks noGrp="1"/>
          </p:cNvSpPr>
          <p:nvPr>
            <p:ph type="title" idx="4294967295"/>
          </p:nvPr>
        </p:nvSpPr>
        <p:spPr>
          <a:xfrm>
            <a:off x="0" y="228600"/>
            <a:ext cx="8591550" cy="1066800"/>
          </a:xfrm>
        </p:spPr>
        <p:txBody>
          <a:bodyPr>
            <a:normAutofit/>
          </a:bodyPr>
          <a:lstStyle/>
          <a:p>
            <a:pPr marL="484188" eaLnBrk="1" hangingPunct="1"/>
            <a:r>
              <a:rPr lang="en-US" altLang="en-US" dirty="0" smtClean="0">
                <a:solidFill>
                  <a:srgbClr val="0070C0"/>
                </a:solidFill>
                <a:cs typeface="Tunga" pitchFamily="34" charset="0"/>
              </a:rPr>
              <a:t>What do you think???</a:t>
            </a:r>
          </a:p>
        </p:txBody>
      </p:sp>
      <p:sp>
        <p:nvSpPr>
          <p:cNvPr id="9" name="Content Placeholder 8"/>
          <p:cNvSpPr>
            <a:spLocks noGrp="1"/>
          </p:cNvSpPr>
          <p:nvPr>
            <p:ph sz="quarter" idx="4294967295"/>
          </p:nvPr>
        </p:nvSpPr>
        <p:spPr>
          <a:xfrm>
            <a:off x="0" y="1524000"/>
            <a:ext cx="9144000" cy="1669473"/>
          </a:xfrm>
        </p:spPr>
        <p:txBody>
          <a:bodyPr rtlCol="0">
            <a:noAutofit/>
          </a:bodyPr>
          <a:lstStyle/>
          <a:p>
            <a:pPr marL="0" indent="0">
              <a:lnSpc>
                <a:spcPct val="90000"/>
              </a:lnSpc>
              <a:buNone/>
              <a:defRPr/>
            </a:pPr>
            <a:r>
              <a:rPr lang="en-US" sz="4400" dirty="0"/>
              <a:t>6</a:t>
            </a:r>
            <a:r>
              <a:rPr lang="en-US" sz="4400" dirty="0" smtClean="0"/>
              <a:t>.  “Sugar makes kids hyper.”</a:t>
            </a:r>
          </a:p>
        </p:txBody>
      </p:sp>
      <p:sp>
        <p:nvSpPr>
          <p:cNvPr id="2" name="TextBox 1"/>
          <p:cNvSpPr txBox="1"/>
          <p:nvPr/>
        </p:nvSpPr>
        <p:spPr>
          <a:xfrm>
            <a:off x="-15466" y="2209800"/>
            <a:ext cx="4876800" cy="4401205"/>
          </a:xfrm>
          <a:prstGeom prst="rect">
            <a:avLst/>
          </a:prstGeom>
          <a:noFill/>
        </p:spPr>
        <p:txBody>
          <a:bodyPr wrap="square" rtlCol="0">
            <a:spAutoFit/>
          </a:bodyPr>
          <a:lstStyle/>
          <a:p>
            <a:r>
              <a:rPr lang="en-US" sz="2800" dirty="0" smtClean="0"/>
              <a:t>Ask your parents…numerous studies show sugar doesn’t affect behavior, but most parents would disagree…In one study, parents were told their kids had sugar and they were more likely to report problem behavior—in reality, the kids had consumed a sugar-free drink.</a:t>
            </a:r>
            <a:endParaRPr lang="en-US" sz="2800" dirty="0"/>
          </a:p>
        </p:txBody>
      </p:sp>
      <p:pic>
        <p:nvPicPr>
          <p:cNvPr id="1026" name="Picture 2" descr="Image result for sugar drin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209800"/>
            <a:ext cx="44958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34845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30000"/>
            <a:lum/>
          </a:blip>
          <a:srcRect/>
          <a:stretch>
            <a:fillRect/>
          </a:stretch>
        </a:blipFill>
        <a:effectLst/>
      </p:bgPr>
    </p:bg>
    <p:spTree>
      <p:nvGrpSpPr>
        <p:cNvPr id="1" name=""/>
        <p:cNvGrpSpPr/>
        <p:nvPr/>
      </p:nvGrpSpPr>
      <p:grpSpPr>
        <a:xfrm>
          <a:off x="0" y="0"/>
          <a:ext cx="0" cy="0"/>
          <a:chOff x="0" y="0"/>
          <a:chExt cx="0" cy="0"/>
        </a:xfrm>
      </p:grpSpPr>
      <p:sp>
        <p:nvSpPr>
          <p:cNvPr id="2050" name="Title 3"/>
          <p:cNvSpPr>
            <a:spLocks noGrp="1"/>
          </p:cNvSpPr>
          <p:nvPr>
            <p:ph type="title" idx="4294967295"/>
          </p:nvPr>
        </p:nvSpPr>
        <p:spPr>
          <a:xfrm>
            <a:off x="0" y="228600"/>
            <a:ext cx="8591550" cy="1066800"/>
          </a:xfrm>
        </p:spPr>
        <p:txBody>
          <a:bodyPr>
            <a:normAutofit/>
          </a:bodyPr>
          <a:lstStyle/>
          <a:p>
            <a:pPr marL="484188" eaLnBrk="1" hangingPunct="1"/>
            <a:r>
              <a:rPr lang="en-US" altLang="en-US" dirty="0" smtClean="0">
                <a:solidFill>
                  <a:srgbClr val="0070C0"/>
                </a:solidFill>
                <a:cs typeface="Tunga" pitchFamily="34" charset="0"/>
              </a:rPr>
              <a:t>What do you think???</a:t>
            </a:r>
          </a:p>
        </p:txBody>
      </p:sp>
      <p:sp>
        <p:nvSpPr>
          <p:cNvPr id="9" name="Content Placeholder 8"/>
          <p:cNvSpPr>
            <a:spLocks noGrp="1"/>
          </p:cNvSpPr>
          <p:nvPr>
            <p:ph sz="quarter" idx="4294967295"/>
          </p:nvPr>
        </p:nvSpPr>
        <p:spPr>
          <a:xfrm>
            <a:off x="0" y="1524000"/>
            <a:ext cx="9144000" cy="1669473"/>
          </a:xfrm>
        </p:spPr>
        <p:txBody>
          <a:bodyPr rtlCol="0">
            <a:noAutofit/>
          </a:bodyPr>
          <a:lstStyle/>
          <a:p>
            <a:pPr marL="0" indent="0">
              <a:lnSpc>
                <a:spcPct val="90000"/>
              </a:lnSpc>
              <a:buNone/>
              <a:defRPr/>
            </a:pPr>
            <a:r>
              <a:rPr lang="en-US" sz="4400" dirty="0"/>
              <a:t>7</a:t>
            </a:r>
            <a:r>
              <a:rPr lang="en-US" sz="4400" dirty="0" smtClean="0"/>
              <a:t>.  “You only use 10% of your brain.”</a:t>
            </a:r>
          </a:p>
        </p:txBody>
      </p:sp>
      <p:sp>
        <p:nvSpPr>
          <p:cNvPr id="2" name="TextBox 1"/>
          <p:cNvSpPr txBox="1"/>
          <p:nvPr/>
        </p:nvSpPr>
        <p:spPr>
          <a:xfrm>
            <a:off x="-15466" y="2209800"/>
            <a:ext cx="4876800" cy="4708981"/>
          </a:xfrm>
          <a:prstGeom prst="rect">
            <a:avLst/>
          </a:prstGeom>
          <a:noFill/>
        </p:spPr>
        <p:txBody>
          <a:bodyPr wrap="square" rtlCol="0">
            <a:spAutoFit/>
          </a:bodyPr>
          <a:lstStyle/>
          <a:p>
            <a:r>
              <a:rPr lang="en-US" sz="3000" dirty="0" smtClean="0"/>
              <a:t>Brain scans have shown that no matter what we’re doing, our brains are always active.  Some areas are more active at only one time than others, but unless we have brain damage, there is no one part of the brain that is absolutely not functioning at any given time…</a:t>
            </a:r>
            <a:endParaRPr lang="en-US" sz="3000" dirty="0"/>
          </a:p>
        </p:txBody>
      </p:sp>
      <p:pic>
        <p:nvPicPr>
          <p:cNvPr id="3" name="Picture 2" descr="Image result for lu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1334" y="2115450"/>
            <a:ext cx="4282666" cy="4773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8956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30000"/>
            <a:lum/>
          </a:blip>
          <a:srcRect/>
          <a:stretch>
            <a:fillRect/>
          </a:stretch>
        </a:blipFill>
        <a:effectLst/>
      </p:bgPr>
    </p:bg>
    <p:spTree>
      <p:nvGrpSpPr>
        <p:cNvPr id="1" name=""/>
        <p:cNvGrpSpPr/>
        <p:nvPr/>
      </p:nvGrpSpPr>
      <p:grpSpPr>
        <a:xfrm>
          <a:off x="0" y="0"/>
          <a:ext cx="0" cy="0"/>
          <a:chOff x="0" y="0"/>
          <a:chExt cx="0" cy="0"/>
        </a:xfrm>
      </p:grpSpPr>
      <p:sp>
        <p:nvSpPr>
          <p:cNvPr id="2050" name="Title 3"/>
          <p:cNvSpPr>
            <a:spLocks noGrp="1"/>
          </p:cNvSpPr>
          <p:nvPr>
            <p:ph type="title" idx="4294967295"/>
          </p:nvPr>
        </p:nvSpPr>
        <p:spPr>
          <a:xfrm>
            <a:off x="0" y="228600"/>
            <a:ext cx="8591550" cy="1066800"/>
          </a:xfrm>
        </p:spPr>
        <p:txBody>
          <a:bodyPr>
            <a:normAutofit/>
          </a:bodyPr>
          <a:lstStyle/>
          <a:p>
            <a:pPr marL="484188" eaLnBrk="1" hangingPunct="1"/>
            <a:r>
              <a:rPr lang="en-US" altLang="en-US" dirty="0" smtClean="0">
                <a:solidFill>
                  <a:srgbClr val="0070C0"/>
                </a:solidFill>
                <a:cs typeface="Tunga" pitchFamily="34" charset="0"/>
              </a:rPr>
              <a:t>What do you think???</a:t>
            </a:r>
          </a:p>
        </p:txBody>
      </p:sp>
      <p:sp>
        <p:nvSpPr>
          <p:cNvPr id="9" name="Content Placeholder 8"/>
          <p:cNvSpPr>
            <a:spLocks noGrp="1"/>
          </p:cNvSpPr>
          <p:nvPr>
            <p:ph sz="quarter" idx="4294967295"/>
          </p:nvPr>
        </p:nvSpPr>
        <p:spPr>
          <a:xfrm>
            <a:off x="0" y="1524000"/>
            <a:ext cx="9144000" cy="1669473"/>
          </a:xfrm>
        </p:spPr>
        <p:txBody>
          <a:bodyPr rtlCol="0">
            <a:noAutofit/>
          </a:bodyPr>
          <a:lstStyle/>
          <a:p>
            <a:pPr marL="0" indent="0">
              <a:lnSpc>
                <a:spcPct val="90000"/>
              </a:lnSpc>
              <a:buNone/>
              <a:defRPr/>
            </a:pPr>
            <a:r>
              <a:rPr lang="en-US" sz="4400" dirty="0"/>
              <a:t>8</a:t>
            </a:r>
            <a:r>
              <a:rPr lang="en-US" sz="4400" dirty="0" smtClean="0"/>
              <a:t>.  “If a brain is damaged, it can in some cases fix itself...”</a:t>
            </a:r>
          </a:p>
        </p:txBody>
      </p:sp>
      <p:sp>
        <p:nvSpPr>
          <p:cNvPr id="2" name="TextBox 1"/>
          <p:cNvSpPr txBox="1"/>
          <p:nvPr/>
        </p:nvSpPr>
        <p:spPr>
          <a:xfrm>
            <a:off x="0" y="2819400"/>
            <a:ext cx="4876800" cy="3539430"/>
          </a:xfrm>
          <a:prstGeom prst="rect">
            <a:avLst/>
          </a:prstGeom>
          <a:noFill/>
        </p:spPr>
        <p:txBody>
          <a:bodyPr wrap="square" rtlCol="0">
            <a:spAutoFit/>
          </a:bodyPr>
          <a:lstStyle/>
          <a:p>
            <a:r>
              <a:rPr lang="en-US" sz="3200" dirty="0" smtClean="0"/>
              <a:t>Patients surprise doctors all the time and exceed expectations of what they’re able to do days, months, and even years later. Not all brain damage is permanent.</a:t>
            </a:r>
            <a:endParaRPr lang="en-US" sz="3200" dirty="0"/>
          </a:p>
        </p:txBody>
      </p:sp>
      <p:pic>
        <p:nvPicPr>
          <p:cNvPr id="3074" name="Picture 2" descr="Image result for brain damage recovery gabby giffor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895601"/>
            <a:ext cx="44196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92449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30000"/>
            <a:lum/>
          </a:blip>
          <a:srcRect/>
          <a:stretch>
            <a:fillRect/>
          </a:stretch>
        </a:blipFill>
        <a:effectLst/>
      </p:bgPr>
    </p:bg>
    <p:spTree>
      <p:nvGrpSpPr>
        <p:cNvPr id="1" name=""/>
        <p:cNvGrpSpPr/>
        <p:nvPr/>
      </p:nvGrpSpPr>
      <p:grpSpPr>
        <a:xfrm>
          <a:off x="0" y="0"/>
          <a:ext cx="0" cy="0"/>
          <a:chOff x="0" y="0"/>
          <a:chExt cx="0" cy="0"/>
        </a:xfrm>
      </p:grpSpPr>
      <p:sp>
        <p:nvSpPr>
          <p:cNvPr id="2050" name="Title 3"/>
          <p:cNvSpPr>
            <a:spLocks noGrp="1"/>
          </p:cNvSpPr>
          <p:nvPr>
            <p:ph type="title" idx="4294967295"/>
          </p:nvPr>
        </p:nvSpPr>
        <p:spPr>
          <a:xfrm>
            <a:off x="0" y="228600"/>
            <a:ext cx="8591550" cy="1066800"/>
          </a:xfrm>
        </p:spPr>
        <p:txBody>
          <a:bodyPr>
            <a:normAutofit/>
          </a:bodyPr>
          <a:lstStyle/>
          <a:p>
            <a:pPr marL="484188" eaLnBrk="1" hangingPunct="1"/>
            <a:r>
              <a:rPr lang="en-US" altLang="en-US" dirty="0" smtClean="0">
                <a:solidFill>
                  <a:srgbClr val="0070C0"/>
                </a:solidFill>
                <a:cs typeface="Tunga" pitchFamily="34" charset="0"/>
              </a:rPr>
              <a:t>What do you think???</a:t>
            </a:r>
          </a:p>
        </p:txBody>
      </p:sp>
      <p:sp>
        <p:nvSpPr>
          <p:cNvPr id="9" name="Content Placeholder 8"/>
          <p:cNvSpPr>
            <a:spLocks noGrp="1"/>
          </p:cNvSpPr>
          <p:nvPr>
            <p:ph sz="quarter" idx="4294967295"/>
          </p:nvPr>
        </p:nvSpPr>
        <p:spPr>
          <a:xfrm>
            <a:off x="0" y="1524000"/>
            <a:ext cx="9144000" cy="1669473"/>
          </a:xfrm>
        </p:spPr>
        <p:txBody>
          <a:bodyPr rtlCol="0">
            <a:noAutofit/>
          </a:bodyPr>
          <a:lstStyle/>
          <a:p>
            <a:pPr marL="0" indent="0">
              <a:lnSpc>
                <a:spcPct val="90000"/>
              </a:lnSpc>
              <a:buNone/>
              <a:defRPr/>
            </a:pPr>
            <a:r>
              <a:rPr lang="en-US" sz="4400" dirty="0"/>
              <a:t>9</a:t>
            </a:r>
            <a:r>
              <a:rPr lang="en-US" sz="4400" dirty="0" smtClean="0"/>
              <a:t>.  “Listening to Mozart makes you smarter.”</a:t>
            </a:r>
          </a:p>
        </p:txBody>
      </p:sp>
      <p:sp>
        <p:nvSpPr>
          <p:cNvPr id="2" name="TextBox 1"/>
          <p:cNvSpPr txBox="1"/>
          <p:nvPr/>
        </p:nvSpPr>
        <p:spPr>
          <a:xfrm>
            <a:off x="0" y="2819400"/>
            <a:ext cx="4876800" cy="3046988"/>
          </a:xfrm>
          <a:prstGeom prst="rect">
            <a:avLst/>
          </a:prstGeom>
          <a:noFill/>
        </p:spPr>
        <p:txBody>
          <a:bodyPr wrap="square" rtlCol="0">
            <a:spAutoFit/>
          </a:bodyPr>
          <a:lstStyle/>
          <a:p>
            <a:r>
              <a:rPr lang="en-US" sz="3200" dirty="0" smtClean="0"/>
              <a:t>Not exactly.  </a:t>
            </a:r>
            <a:r>
              <a:rPr lang="en-US" sz="3200" dirty="0" smtClean="0"/>
              <a:t>There is currently no scientific information to prove that listening to Mozart, or any other classical music makes people </a:t>
            </a:r>
            <a:r>
              <a:rPr lang="en-US" sz="3200" dirty="0" smtClean="0"/>
              <a:t>“smarter.” </a:t>
            </a:r>
            <a:endParaRPr lang="en-US" sz="3200" dirty="0"/>
          </a:p>
        </p:txBody>
      </p:sp>
      <p:pic>
        <p:nvPicPr>
          <p:cNvPr id="6" name="Picture 2" descr="Image result for moz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4648" y="2819400"/>
            <a:ext cx="4469352" cy="4037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83967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30000"/>
            <a:lum/>
          </a:blip>
          <a:srcRect/>
          <a:stretch>
            <a:fillRect/>
          </a:stretch>
        </a:blipFill>
        <a:effectLst/>
      </p:bgPr>
    </p:bg>
    <p:spTree>
      <p:nvGrpSpPr>
        <p:cNvPr id="1" name=""/>
        <p:cNvGrpSpPr/>
        <p:nvPr/>
      </p:nvGrpSpPr>
      <p:grpSpPr>
        <a:xfrm>
          <a:off x="0" y="0"/>
          <a:ext cx="0" cy="0"/>
          <a:chOff x="0" y="0"/>
          <a:chExt cx="0" cy="0"/>
        </a:xfrm>
      </p:grpSpPr>
      <p:sp>
        <p:nvSpPr>
          <p:cNvPr id="2050" name="Title 3"/>
          <p:cNvSpPr>
            <a:spLocks noGrp="1"/>
          </p:cNvSpPr>
          <p:nvPr>
            <p:ph type="title" idx="4294967295"/>
          </p:nvPr>
        </p:nvSpPr>
        <p:spPr>
          <a:xfrm>
            <a:off x="0" y="228600"/>
            <a:ext cx="8591550" cy="1066800"/>
          </a:xfrm>
        </p:spPr>
        <p:txBody>
          <a:bodyPr>
            <a:normAutofit/>
          </a:bodyPr>
          <a:lstStyle/>
          <a:p>
            <a:pPr marL="484188" eaLnBrk="1" hangingPunct="1"/>
            <a:r>
              <a:rPr lang="en-US" altLang="en-US" dirty="0" smtClean="0">
                <a:solidFill>
                  <a:srgbClr val="0070C0"/>
                </a:solidFill>
                <a:cs typeface="Tunga" pitchFamily="34" charset="0"/>
              </a:rPr>
              <a:t>What do you think???</a:t>
            </a:r>
          </a:p>
        </p:txBody>
      </p:sp>
      <p:sp>
        <p:nvSpPr>
          <p:cNvPr id="9" name="Content Placeholder 8"/>
          <p:cNvSpPr>
            <a:spLocks noGrp="1"/>
          </p:cNvSpPr>
          <p:nvPr>
            <p:ph sz="quarter" idx="4294967295"/>
          </p:nvPr>
        </p:nvSpPr>
        <p:spPr>
          <a:xfrm>
            <a:off x="0" y="1524000"/>
            <a:ext cx="9144000" cy="1669473"/>
          </a:xfrm>
        </p:spPr>
        <p:txBody>
          <a:bodyPr rtlCol="0">
            <a:noAutofit/>
          </a:bodyPr>
          <a:lstStyle/>
          <a:p>
            <a:pPr marL="0" indent="0">
              <a:lnSpc>
                <a:spcPct val="90000"/>
              </a:lnSpc>
              <a:buNone/>
              <a:defRPr/>
            </a:pPr>
            <a:r>
              <a:rPr lang="en-US" sz="4400" dirty="0"/>
              <a:t>9</a:t>
            </a:r>
            <a:r>
              <a:rPr lang="en-US" sz="4400" dirty="0" smtClean="0"/>
              <a:t>.  “Listening to Mozart makes you smarter.”</a:t>
            </a:r>
          </a:p>
        </p:txBody>
      </p:sp>
      <p:sp>
        <p:nvSpPr>
          <p:cNvPr id="2" name="TextBox 1"/>
          <p:cNvSpPr txBox="1"/>
          <p:nvPr/>
        </p:nvSpPr>
        <p:spPr>
          <a:xfrm>
            <a:off x="0" y="2819400"/>
            <a:ext cx="4876800" cy="3539430"/>
          </a:xfrm>
          <a:prstGeom prst="rect">
            <a:avLst/>
          </a:prstGeom>
          <a:noFill/>
        </p:spPr>
        <p:txBody>
          <a:bodyPr wrap="square" rtlCol="0">
            <a:spAutoFit/>
          </a:bodyPr>
          <a:lstStyle/>
          <a:p>
            <a:r>
              <a:rPr lang="en-US" sz="2800" dirty="0"/>
              <a:t>One researcher even said the money spent by this study might be better spent on musical programs—there is some evidence to suggest that learning an instrument improves concentration, self-confidence, and coordination.</a:t>
            </a:r>
          </a:p>
        </p:txBody>
      </p:sp>
      <p:pic>
        <p:nvPicPr>
          <p:cNvPr id="4100" name="Picture 4" descr="Image result for musical instrum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819401"/>
            <a:ext cx="4590854"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13553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30000"/>
            <a:lum/>
          </a:blip>
          <a:srcRect/>
          <a:stretch>
            <a:fillRect/>
          </a:stretch>
        </a:blipFill>
        <a:effectLst/>
      </p:bgPr>
    </p:bg>
    <p:spTree>
      <p:nvGrpSpPr>
        <p:cNvPr id="1" name=""/>
        <p:cNvGrpSpPr/>
        <p:nvPr/>
      </p:nvGrpSpPr>
      <p:grpSpPr>
        <a:xfrm>
          <a:off x="0" y="0"/>
          <a:ext cx="0" cy="0"/>
          <a:chOff x="0" y="0"/>
          <a:chExt cx="0" cy="0"/>
        </a:xfrm>
      </p:grpSpPr>
      <p:sp>
        <p:nvSpPr>
          <p:cNvPr id="2050" name="Title 3"/>
          <p:cNvSpPr>
            <a:spLocks noGrp="1"/>
          </p:cNvSpPr>
          <p:nvPr>
            <p:ph type="title" idx="4294967295"/>
          </p:nvPr>
        </p:nvSpPr>
        <p:spPr>
          <a:xfrm>
            <a:off x="0" y="228600"/>
            <a:ext cx="8591550" cy="1066800"/>
          </a:xfrm>
        </p:spPr>
        <p:txBody>
          <a:bodyPr>
            <a:normAutofit/>
          </a:bodyPr>
          <a:lstStyle/>
          <a:p>
            <a:pPr marL="484188" eaLnBrk="1" hangingPunct="1"/>
            <a:r>
              <a:rPr lang="en-US" altLang="en-US" dirty="0" smtClean="0">
                <a:solidFill>
                  <a:srgbClr val="0070C0"/>
                </a:solidFill>
                <a:cs typeface="Tunga" pitchFamily="34" charset="0"/>
              </a:rPr>
              <a:t>What do you think???</a:t>
            </a:r>
          </a:p>
        </p:txBody>
      </p:sp>
      <p:sp>
        <p:nvSpPr>
          <p:cNvPr id="9" name="Content Placeholder 8"/>
          <p:cNvSpPr>
            <a:spLocks noGrp="1"/>
          </p:cNvSpPr>
          <p:nvPr>
            <p:ph sz="quarter" idx="4294967295"/>
          </p:nvPr>
        </p:nvSpPr>
        <p:spPr>
          <a:xfrm>
            <a:off x="0" y="1524000"/>
            <a:ext cx="9144000" cy="1669473"/>
          </a:xfrm>
        </p:spPr>
        <p:txBody>
          <a:bodyPr rtlCol="0">
            <a:noAutofit/>
          </a:bodyPr>
          <a:lstStyle/>
          <a:p>
            <a:pPr marL="0" indent="0">
              <a:lnSpc>
                <a:spcPct val="90000"/>
              </a:lnSpc>
              <a:buNone/>
              <a:defRPr/>
            </a:pPr>
            <a:r>
              <a:rPr lang="en-US" sz="4400" dirty="0" smtClean="0"/>
              <a:t>10.  “Your brain works better under pressure.”</a:t>
            </a:r>
          </a:p>
        </p:txBody>
      </p:sp>
      <p:sp>
        <p:nvSpPr>
          <p:cNvPr id="2" name="TextBox 1"/>
          <p:cNvSpPr txBox="1"/>
          <p:nvPr/>
        </p:nvSpPr>
        <p:spPr>
          <a:xfrm>
            <a:off x="0" y="2819400"/>
            <a:ext cx="4876800" cy="3539430"/>
          </a:xfrm>
          <a:prstGeom prst="rect">
            <a:avLst/>
          </a:prstGeom>
          <a:noFill/>
        </p:spPr>
        <p:txBody>
          <a:bodyPr wrap="square" rtlCol="0">
            <a:spAutoFit/>
          </a:bodyPr>
          <a:lstStyle/>
          <a:p>
            <a:r>
              <a:rPr lang="en-US" sz="2800" dirty="0" smtClean="0"/>
              <a:t>Not exactly…A chronic over-reaction to </a:t>
            </a:r>
            <a:r>
              <a:rPr lang="en-US" sz="2800" b="1" i="1" u="sng" dirty="0" smtClean="0"/>
              <a:t>stress</a:t>
            </a:r>
            <a:r>
              <a:rPr lang="en-US" sz="2800" dirty="0" smtClean="0"/>
              <a:t> overloads the brain with powerful hormones that are intended only for short-term duty in emergency situation.  Their cumulative effect damages and </a:t>
            </a:r>
            <a:r>
              <a:rPr lang="en-US" sz="2800" b="1" u="sng" dirty="0" smtClean="0"/>
              <a:t>KILLS</a:t>
            </a:r>
            <a:r>
              <a:rPr lang="en-US" sz="2800" dirty="0" smtClean="0"/>
              <a:t> brain cells.</a:t>
            </a:r>
            <a:endParaRPr lang="en-US" sz="2800" dirty="0"/>
          </a:p>
        </p:txBody>
      </p:sp>
      <p:pic>
        <p:nvPicPr>
          <p:cNvPr id="6146" name="Picture 2" descr="Image result for under press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102667"/>
            <a:ext cx="4419600" cy="475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42428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923</TotalTime>
  <Words>748</Words>
  <Application>Microsoft Office PowerPoint</Application>
  <PresentationFormat>On-screen Show (4:3)</PresentationFormat>
  <Paragraphs>80</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MS PGothic</vt:lpstr>
      <vt:lpstr>Arial</vt:lpstr>
      <vt:lpstr>Calibri</vt:lpstr>
      <vt:lpstr>Tunga</vt:lpstr>
      <vt:lpstr>Wingdings</vt:lpstr>
      <vt:lpstr>Office Theme</vt:lpstr>
      <vt:lpstr>IB Psych 9/12/17</vt:lpstr>
      <vt:lpstr>What do you think???</vt:lpstr>
      <vt:lpstr>What do you think???</vt:lpstr>
      <vt:lpstr>What do you think???</vt:lpstr>
      <vt:lpstr>What do you think???</vt:lpstr>
      <vt:lpstr>What do you think???</vt:lpstr>
      <vt:lpstr>What do you think???</vt:lpstr>
      <vt:lpstr>What do you think???</vt:lpstr>
      <vt:lpstr>What do you think???</vt:lpstr>
      <vt:lpstr>What do you think???</vt:lpstr>
      <vt:lpstr>What do you think???</vt:lpstr>
      <vt:lpstr>So, what’s the point???</vt:lpstr>
      <vt:lpstr>Review of a study… “Exercise and Psychological Health”</vt:lpstr>
    </vt:vector>
  </TitlesOfParts>
  <Company>Issaquah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10th Euro Studies 4.24.15</dc:title>
  <dc:creator>Windows User</dc:creator>
  <cp:lastModifiedBy>Steen, Matthew    SHS - Staff</cp:lastModifiedBy>
  <cp:revision>51</cp:revision>
  <dcterms:created xsi:type="dcterms:W3CDTF">2015-04-24T14:31:33Z</dcterms:created>
  <dcterms:modified xsi:type="dcterms:W3CDTF">2017-09-12T14:48:58Z</dcterms:modified>
</cp:coreProperties>
</file>