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71" r:id="rId4"/>
    <p:sldId id="287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4660"/>
  </p:normalViewPr>
  <p:slideViewPr>
    <p:cSldViewPr>
      <p:cViewPr varScale="1">
        <p:scale>
          <a:sx n="115" d="100"/>
          <a:sy n="115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6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2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7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0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4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7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7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AFB1-8515-473D-9E22-CA68E9291826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A3A1-4B43-43F6-B95F-662DA3524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4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European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9.20.17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638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7.2 CRA (stamp)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Planner,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Stamp Sheet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Feudalism Chart,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pen, paper for other 	notes.</a:t>
            </a:r>
          </a:p>
          <a:p>
            <a:pPr lvl="1">
              <a:lnSpc>
                <a:spcPct val="90000"/>
              </a:lnSpc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3200" b="1" dirty="0" smtClean="0"/>
              <a:t>I can describe what life in the Middle Ages was like for different groups of people.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/>
            <a:r>
              <a:rPr lang="en-US" sz="2800" dirty="0" smtClean="0"/>
              <a:t>Where did we leave off…</a:t>
            </a:r>
          </a:p>
          <a:p>
            <a:pPr marL="57150" indent="0" eaLnBrk="1" hangingPunct="1"/>
            <a:r>
              <a:rPr lang="en-US" sz="2800" dirty="0" smtClean="0"/>
              <a:t>Oh yes, The Church…</a:t>
            </a:r>
            <a:endParaRPr lang="en-US" sz="2800" dirty="0"/>
          </a:p>
          <a:p>
            <a:pPr marL="57150" indent="0" eaLnBrk="1" hangingPunct="1"/>
            <a:endParaRPr lang="en-US" sz="2800" dirty="0" smtClean="0"/>
          </a:p>
          <a:p>
            <a:pPr marL="57150" indent="0" eaLnBrk="1" hangingPunct="1"/>
            <a:endParaRPr lang="en-US" dirty="0" smtClean="0"/>
          </a:p>
          <a:p>
            <a:pPr marL="457200" lvl="1" indent="0"/>
            <a:endParaRPr lang="en-US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800" b="1" u="sng" dirty="0" smtClean="0"/>
              <a:t>HW</a:t>
            </a:r>
            <a:r>
              <a:rPr lang="en-US" sz="2800" b="1" u="sng" smtClean="0"/>
              <a:t>:</a:t>
            </a:r>
            <a:r>
              <a:rPr lang="en-US" sz="2800" smtClean="0"/>
              <a:t> </a:t>
            </a:r>
            <a:r>
              <a:rPr lang="en-US" sz="2800" smtClean="0"/>
              <a:t>  None</a:t>
            </a:r>
            <a:endParaRPr lang="en-US" sz="2800" dirty="0" smtClean="0"/>
          </a:p>
          <a:p>
            <a:pPr marL="5715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728883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5211" y="304800"/>
            <a:ext cx="7391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1">
              <a:lnSpc>
                <a:spcPct val="200000"/>
              </a:lnSpc>
              <a:defRPr/>
            </a:pPr>
            <a:r>
              <a:rPr lang="en-US" sz="4800" dirty="0" smtClean="0"/>
              <a:t>Now, to build a connection to our next topic…The Church…</a:t>
            </a:r>
          </a:p>
          <a:p>
            <a:pPr marL="400050" lvl="1" algn="ctr">
              <a:lnSpc>
                <a:spcPct val="200000"/>
              </a:lnSpc>
              <a:defRPr/>
            </a:pPr>
            <a:r>
              <a:rPr lang="en-US" sz="4800" b="1" u="sng" dirty="0" smtClean="0"/>
              <a:t>Time to TITHE!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Role of the Catholic Church in Medieval Society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How did the Catholic Church influence everyday life during the Middle Ages?</a:t>
            </a:r>
          </a:p>
          <a:p>
            <a:endParaRPr lang="en-US" dirty="0"/>
          </a:p>
          <a:p>
            <a:r>
              <a:rPr lang="en-US" dirty="0" smtClean="0"/>
              <a:t>How did the Catholic Church impact </a:t>
            </a:r>
            <a:r>
              <a:rPr lang="en-US" b="1" i="1" u="sng" dirty="0" smtClean="0"/>
              <a:t>Elements of Culture</a:t>
            </a:r>
            <a:r>
              <a:rPr lang="en-US" dirty="0" smtClean="0"/>
              <a:t> of the Middle Ages?</a:t>
            </a:r>
          </a:p>
          <a:p>
            <a:r>
              <a:rPr lang="en-US" sz="2400" b="1" dirty="0" smtClean="0"/>
              <a:t>Arts &amp; Literature</a:t>
            </a:r>
            <a:r>
              <a:rPr lang="en-US" sz="2400" dirty="0" smtClean="0"/>
              <a:t>, </a:t>
            </a:r>
            <a:r>
              <a:rPr lang="en-US" sz="2400" b="1" dirty="0" smtClean="0"/>
              <a:t>Economic Systems &amp; Commerce</a:t>
            </a:r>
            <a:r>
              <a:rPr lang="en-US" sz="2400" dirty="0" smtClean="0"/>
              <a:t>, </a:t>
            </a:r>
            <a:r>
              <a:rPr lang="en-US" sz="2400" b="1" dirty="0" smtClean="0"/>
              <a:t>Communication &amp; Language</a:t>
            </a:r>
            <a:r>
              <a:rPr lang="en-US" sz="2400" dirty="0" smtClean="0"/>
              <a:t>, </a:t>
            </a:r>
            <a:r>
              <a:rPr lang="en-US" sz="2400" b="1" dirty="0" smtClean="0"/>
              <a:t>Customs &amp; Traditions</a:t>
            </a:r>
            <a:r>
              <a:rPr lang="en-US" sz="2400" dirty="0" smtClean="0"/>
              <a:t>, </a:t>
            </a:r>
            <a:r>
              <a:rPr lang="en-US" sz="2400" b="1" dirty="0" smtClean="0"/>
              <a:t>Forms of Government,</a:t>
            </a:r>
            <a:r>
              <a:rPr lang="en-US" sz="2400" dirty="0" smtClean="0"/>
              <a:t> </a:t>
            </a:r>
            <a:r>
              <a:rPr lang="en-US" sz="2400" b="1" dirty="0" smtClean="0"/>
              <a:t>Religion,</a:t>
            </a:r>
            <a:r>
              <a:rPr lang="en-US" sz="2400" dirty="0" smtClean="0"/>
              <a:t> </a:t>
            </a:r>
            <a:r>
              <a:rPr lang="en-US" sz="2400" b="1" dirty="0" smtClean="0"/>
              <a:t>Social Organization, </a:t>
            </a:r>
            <a:r>
              <a:rPr lang="en-US" sz="2400" dirty="0" smtClean="0"/>
              <a:t> </a:t>
            </a:r>
            <a:r>
              <a:rPr lang="en-US" sz="2400" b="1" dirty="0" smtClean="0"/>
              <a:t>Science and Technology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960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1752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How did the Catholic Church influence everyday life during the Middle Ages?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How did the Catholic Church impact </a:t>
            </a:r>
            <a:r>
              <a:rPr lang="en-US" b="1" i="1" u="sng" dirty="0" smtClean="0">
                <a:solidFill>
                  <a:schemeClr val="tx1"/>
                </a:solidFill>
              </a:rPr>
              <a:t>Elements of Culture</a:t>
            </a:r>
            <a:r>
              <a:rPr lang="en-US" b="1" dirty="0" smtClean="0">
                <a:solidFill>
                  <a:schemeClr val="tx1"/>
                </a:solidFill>
              </a:rPr>
              <a:t> of the Middle Ages?</a:t>
            </a: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3087211"/>
            <a:ext cx="9067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Arts &amp; </a:t>
            </a:r>
            <a:r>
              <a:rPr lang="en-US" sz="2800" b="1" dirty="0" smtClean="0"/>
              <a:t>Literature</a:t>
            </a:r>
            <a:r>
              <a:rPr lang="en-US" sz="28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Economic </a:t>
            </a:r>
            <a:r>
              <a:rPr lang="en-US" sz="2800" b="1" dirty="0"/>
              <a:t>Systems &amp; </a:t>
            </a:r>
            <a:r>
              <a:rPr lang="en-US" sz="2800" b="1" dirty="0" smtClean="0"/>
              <a:t>Commerce</a:t>
            </a:r>
            <a:r>
              <a:rPr lang="en-US" sz="2800" dirty="0"/>
              <a:t>, 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Communication </a:t>
            </a:r>
            <a:r>
              <a:rPr lang="en-US" sz="2800" b="1" dirty="0"/>
              <a:t>&amp; </a:t>
            </a:r>
            <a:r>
              <a:rPr lang="en-US" sz="2800" b="1" dirty="0" smtClean="0"/>
              <a:t>Language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Customs </a:t>
            </a:r>
            <a:r>
              <a:rPr lang="en-US" sz="2800" b="1" dirty="0"/>
              <a:t>&amp; Traditions</a:t>
            </a:r>
            <a:r>
              <a:rPr lang="en-US" sz="2800" dirty="0"/>
              <a:t>, 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Forms </a:t>
            </a:r>
            <a:r>
              <a:rPr lang="en-US" sz="2800" b="1" dirty="0"/>
              <a:t>of Government,</a:t>
            </a:r>
            <a:r>
              <a:rPr lang="en-US" sz="2800" dirty="0"/>
              <a:t> 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Religion</a:t>
            </a:r>
            <a:r>
              <a:rPr lang="en-US" sz="2800" b="1" dirty="0"/>
              <a:t>,</a:t>
            </a:r>
            <a:r>
              <a:rPr lang="en-US" sz="2800" dirty="0"/>
              <a:t> 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Social </a:t>
            </a:r>
            <a:r>
              <a:rPr lang="en-US" sz="2800" b="1" dirty="0"/>
              <a:t>Organization, </a:t>
            </a:r>
            <a:r>
              <a:rPr lang="en-US" sz="2800" dirty="0"/>
              <a:t> </a:t>
            </a: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/>
              <a:t>Science </a:t>
            </a:r>
            <a:r>
              <a:rPr lang="en-US" sz="2800" b="1" dirty="0"/>
              <a:t>and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05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72126" cy="2459768"/>
          </a:xfrm>
        </p:spPr>
        <p:txBody>
          <a:bodyPr/>
          <a:lstStyle/>
          <a:p>
            <a:r>
              <a:rPr lang="en-US" dirty="0" smtClean="0"/>
              <a:t>Catholic Church Key </a:t>
            </a:r>
            <a:r>
              <a:rPr lang="en-US" b="1" u="sng" dirty="0" smtClean="0"/>
              <a:t>Terms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55245"/>
            <a:ext cx="3637625" cy="45888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 smtClean="0"/>
          </a:p>
          <a:p>
            <a:r>
              <a:rPr lang="en-US" u="sng" dirty="0" smtClean="0"/>
              <a:t>Excommunicate</a:t>
            </a:r>
          </a:p>
          <a:p>
            <a:r>
              <a:rPr lang="en-US" u="sng" dirty="0" smtClean="0"/>
              <a:t>Relic</a:t>
            </a:r>
          </a:p>
          <a:p>
            <a:r>
              <a:rPr lang="en-US" u="sng" dirty="0" smtClean="0"/>
              <a:t>Sacrament</a:t>
            </a:r>
          </a:p>
          <a:p>
            <a:r>
              <a:rPr lang="en-US" u="sng" dirty="0" smtClean="0"/>
              <a:t>Vernacular </a:t>
            </a:r>
            <a:r>
              <a:rPr lang="en-US" dirty="0" smtClean="0"/>
              <a:t>(connection to LA???)</a:t>
            </a:r>
          </a:p>
          <a:p>
            <a:endParaRPr lang="en-US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1874" y="10357"/>
            <a:ext cx="4472126" cy="2459768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Catholic Church Key </a:t>
            </a:r>
            <a:r>
              <a:rPr lang="en-US" b="1" u="sng" dirty="0" smtClean="0"/>
              <a:t>Concepts</a:t>
            </a:r>
            <a:endParaRPr lang="en-US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2459768"/>
            <a:ext cx="4154749" cy="4588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Char char="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6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51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61963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9563" indent="-461963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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u="sng" dirty="0" smtClean="0"/>
          </a:p>
          <a:p>
            <a:r>
              <a:rPr lang="en-US" sz="3600" u="sng" dirty="0" smtClean="0"/>
              <a:t>Hierarchy</a:t>
            </a:r>
          </a:p>
          <a:p>
            <a:r>
              <a:rPr lang="en-US" sz="3600" u="sng" dirty="0" smtClean="0"/>
              <a:t>Excommunication</a:t>
            </a:r>
          </a:p>
          <a:p>
            <a:r>
              <a:rPr lang="en-US" sz="3600" u="sng" dirty="0" smtClean="0"/>
              <a:t>Salvation</a:t>
            </a: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9432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198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Tunga</vt:lpstr>
      <vt:lpstr>Verdana</vt:lpstr>
      <vt:lpstr>Wingdings</vt:lpstr>
      <vt:lpstr>Wingdings 2</vt:lpstr>
      <vt:lpstr>Office Theme</vt:lpstr>
      <vt:lpstr>European Studies 9.20.17</vt:lpstr>
      <vt:lpstr>PowerPoint Presentation</vt:lpstr>
      <vt:lpstr>Role of the Catholic Church in Medieval Society</vt:lpstr>
      <vt:lpstr>PowerPoint Presentation</vt:lpstr>
      <vt:lpstr>Catholic Church Key Terms</vt:lpstr>
    </vt:vector>
  </TitlesOfParts>
  <Company>Edmonds School District #15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Studies 9.8.14</dc:title>
  <dc:creator>steenm</dc:creator>
  <cp:lastModifiedBy>Steen, Matthew    SHS - Staff</cp:lastModifiedBy>
  <cp:revision>52</cp:revision>
  <dcterms:created xsi:type="dcterms:W3CDTF">2014-09-08T04:07:22Z</dcterms:created>
  <dcterms:modified xsi:type="dcterms:W3CDTF">2017-09-21T15:49:59Z</dcterms:modified>
</cp:coreProperties>
</file>